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8.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2" r:id="rId2"/>
  </p:sldMasterIdLst>
  <p:notesMasterIdLst>
    <p:notesMasterId r:id="rId288"/>
  </p:notesMasterIdLst>
  <p:handoutMasterIdLst>
    <p:handoutMasterId r:id="rId289"/>
  </p:handoutMasterIdLst>
  <p:sldIdLst>
    <p:sldId id="256" r:id="rId3"/>
    <p:sldId id="631" r:id="rId4"/>
    <p:sldId id="257" r:id="rId5"/>
    <p:sldId id="258" r:id="rId6"/>
    <p:sldId id="479" r:id="rId7"/>
    <p:sldId id="564" r:id="rId8"/>
    <p:sldId id="516" r:id="rId9"/>
    <p:sldId id="578" r:id="rId10"/>
    <p:sldId id="579" r:id="rId11"/>
    <p:sldId id="580" r:id="rId12"/>
    <p:sldId id="577" r:id="rId13"/>
    <p:sldId id="480" r:id="rId14"/>
    <p:sldId id="581" r:id="rId15"/>
    <p:sldId id="259" r:id="rId16"/>
    <p:sldId id="481" r:id="rId17"/>
    <p:sldId id="482" r:id="rId18"/>
    <p:sldId id="493" r:id="rId19"/>
    <p:sldId id="654" r:id="rId20"/>
    <p:sldId id="265" r:id="rId21"/>
    <p:sldId id="273" r:id="rId22"/>
    <p:sldId id="274" r:id="rId23"/>
    <p:sldId id="266" r:id="rId24"/>
    <p:sldId id="299" r:id="rId25"/>
    <p:sldId id="267" r:id="rId26"/>
    <p:sldId id="565" r:id="rId27"/>
    <p:sldId id="566" r:id="rId28"/>
    <p:sldId id="483" r:id="rId29"/>
    <p:sldId id="484" r:id="rId30"/>
    <p:sldId id="485" r:id="rId31"/>
    <p:sldId id="486" r:id="rId32"/>
    <p:sldId id="489" r:id="rId33"/>
    <p:sldId id="260" r:id="rId34"/>
    <p:sldId id="261" r:id="rId35"/>
    <p:sldId id="262" r:id="rId36"/>
    <p:sldId id="263" r:id="rId37"/>
    <p:sldId id="264" r:id="rId38"/>
    <p:sldId id="490" r:id="rId39"/>
    <p:sldId id="491" r:id="rId40"/>
    <p:sldId id="492" r:id="rId41"/>
    <p:sldId id="487" r:id="rId42"/>
    <p:sldId id="495" r:id="rId43"/>
    <p:sldId id="294" r:id="rId44"/>
    <p:sldId id="488" r:id="rId45"/>
    <p:sldId id="494" r:id="rId46"/>
    <p:sldId id="512" r:id="rId47"/>
    <p:sldId id="496" r:id="rId48"/>
    <p:sldId id="585" r:id="rId49"/>
    <p:sldId id="497" r:id="rId50"/>
    <p:sldId id="498" r:id="rId51"/>
    <p:sldId id="499" r:id="rId52"/>
    <p:sldId id="500" r:id="rId53"/>
    <p:sldId id="501" r:id="rId54"/>
    <p:sldId id="502" r:id="rId55"/>
    <p:sldId id="503" r:id="rId56"/>
    <p:sldId id="517" r:id="rId57"/>
    <p:sldId id="518" r:id="rId58"/>
    <p:sldId id="519" r:id="rId59"/>
    <p:sldId id="521" r:id="rId60"/>
    <p:sldId id="520" r:id="rId61"/>
    <p:sldId id="524" r:id="rId62"/>
    <p:sldId id="522" r:id="rId63"/>
    <p:sldId id="523" r:id="rId64"/>
    <p:sldId id="525" r:id="rId65"/>
    <p:sldId id="526" r:id="rId66"/>
    <p:sldId id="527" r:id="rId67"/>
    <p:sldId id="582" r:id="rId68"/>
    <p:sldId id="583" r:id="rId69"/>
    <p:sldId id="584" r:id="rId70"/>
    <p:sldId id="513" r:id="rId71"/>
    <p:sldId id="630" r:id="rId72"/>
    <p:sldId id="632" r:id="rId73"/>
    <p:sldId id="528" r:id="rId74"/>
    <p:sldId id="645" r:id="rId75"/>
    <p:sldId id="646" r:id="rId76"/>
    <p:sldId id="529" r:id="rId77"/>
    <p:sldId id="647" r:id="rId78"/>
    <p:sldId id="648" r:id="rId79"/>
    <p:sldId id="649" r:id="rId80"/>
    <p:sldId id="650" r:id="rId81"/>
    <p:sldId id="651" r:id="rId82"/>
    <p:sldId id="652" r:id="rId83"/>
    <p:sldId id="653" r:id="rId84"/>
    <p:sldId id="514" r:id="rId85"/>
    <p:sldId id="515" r:id="rId86"/>
    <p:sldId id="530" r:id="rId87"/>
    <p:sldId id="531" r:id="rId88"/>
    <p:sldId id="532" r:id="rId89"/>
    <p:sldId id="637" r:id="rId90"/>
    <p:sldId id="638" r:id="rId91"/>
    <p:sldId id="639" r:id="rId92"/>
    <p:sldId id="640" r:id="rId93"/>
    <p:sldId id="533" r:id="rId94"/>
    <p:sldId id="534" r:id="rId95"/>
    <p:sldId id="535" r:id="rId96"/>
    <p:sldId id="536" r:id="rId97"/>
    <p:sldId id="537" r:id="rId98"/>
    <p:sldId id="538" r:id="rId99"/>
    <p:sldId id="539" r:id="rId100"/>
    <p:sldId id="540" r:id="rId101"/>
    <p:sldId id="541" r:id="rId102"/>
    <p:sldId id="542" r:id="rId103"/>
    <p:sldId id="543" r:id="rId104"/>
    <p:sldId id="626" r:id="rId105"/>
    <p:sldId id="627" r:id="rId106"/>
    <p:sldId id="544" r:id="rId107"/>
    <p:sldId id="545" r:id="rId108"/>
    <p:sldId id="546" r:id="rId109"/>
    <p:sldId id="547" r:id="rId110"/>
    <p:sldId id="623" r:id="rId111"/>
    <p:sldId id="548" r:id="rId112"/>
    <p:sldId id="549" r:id="rId113"/>
    <p:sldId id="550" r:id="rId114"/>
    <p:sldId id="551" r:id="rId115"/>
    <p:sldId id="552" r:id="rId116"/>
    <p:sldId id="553" r:id="rId117"/>
    <p:sldId id="554" r:id="rId118"/>
    <p:sldId id="621" r:id="rId119"/>
    <p:sldId id="622" r:id="rId120"/>
    <p:sldId id="633" r:id="rId121"/>
    <p:sldId id="555" r:id="rId122"/>
    <p:sldId id="556" r:id="rId123"/>
    <p:sldId id="562" r:id="rId124"/>
    <p:sldId id="557" r:id="rId125"/>
    <p:sldId id="558" r:id="rId126"/>
    <p:sldId id="559" r:id="rId127"/>
    <p:sldId id="560" r:id="rId128"/>
    <p:sldId id="688" r:id="rId129"/>
    <p:sldId id="561" r:id="rId130"/>
    <p:sldId id="689" r:id="rId131"/>
    <p:sldId id="603" r:id="rId132"/>
    <p:sldId id="734" r:id="rId133"/>
    <p:sldId id="690" r:id="rId134"/>
    <p:sldId id="563" r:id="rId135"/>
    <p:sldId id="676" r:id="rId136"/>
    <p:sldId id="677" r:id="rId137"/>
    <p:sldId id="567" r:id="rId138"/>
    <p:sldId id="568" r:id="rId139"/>
    <p:sldId id="570" r:id="rId140"/>
    <p:sldId id="569" r:id="rId141"/>
    <p:sldId id="571" r:id="rId142"/>
    <p:sldId id="572" r:id="rId143"/>
    <p:sldId id="573" r:id="rId144"/>
    <p:sldId id="574" r:id="rId145"/>
    <p:sldId id="575" r:id="rId146"/>
    <p:sldId id="576" r:id="rId147"/>
    <p:sldId id="587" r:id="rId148"/>
    <p:sldId id="586" r:id="rId149"/>
    <p:sldId id="615" r:id="rId150"/>
    <p:sldId id="616" r:id="rId151"/>
    <p:sldId id="628" r:id="rId152"/>
    <p:sldId id="629" r:id="rId153"/>
    <p:sldId id="588" r:id="rId154"/>
    <p:sldId id="589" r:id="rId155"/>
    <p:sldId id="590" r:id="rId156"/>
    <p:sldId id="591" r:id="rId157"/>
    <p:sldId id="592" r:id="rId158"/>
    <p:sldId id="593" r:id="rId159"/>
    <p:sldId id="594" r:id="rId160"/>
    <p:sldId id="617" r:id="rId161"/>
    <p:sldId id="618" r:id="rId162"/>
    <p:sldId id="619" r:id="rId163"/>
    <p:sldId id="620" r:id="rId164"/>
    <p:sldId id="599" r:id="rId165"/>
    <p:sldId id="605" r:id="rId166"/>
    <p:sldId id="606" r:id="rId167"/>
    <p:sldId id="607" r:id="rId168"/>
    <p:sldId id="608" r:id="rId169"/>
    <p:sldId id="655" r:id="rId170"/>
    <p:sldId id="656" r:id="rId171"/>
    <p:sldId id="657" r:id="rId172"/>
    <p:sldId id="658" r:id="rId173"/>
    <p:sldId id="659" r:id="rId174"/>
    <p:sldId id="660" r:id="rId175"/>
    <p:sldId id="661" r:id="rId176"/>
    <p:sldId id="662" r:id="rId177"/>
    <p:sldId id="663" r:id="rId178"/>
    <p:sldId id="664" r:id="rId179"/>
    <p:sldId id="665" r:id="rId180"/>
    <p:sldId id="666" r:id="rId181"/>
    <p:sldId id="667" r:id="rId182"/>
    <p:sldId id="668" r:id="rId183"/>
    <p:sldId id="691" r:id="rId184"/>
    <p:sldId id="692" r:id="rId185"/>
    <p:sldId id="669" r:id="rId186"/>
    <p:sldId id="670" r:id="rId187"/>
    <p:sldId id="684" r:id="rId188"/>
    <p:sldId id="685" r:id="rId189"/>
    <p:sldId id="671" r:id="rId190"/>
    <p:sldId id="635" r:id="rId191"/>
    <p:sldId id="636" r:id="rId192"/>
    <p:sldId id="634" r:id="rId193"/>
    <p:sldId id="672" r:id="rId194"/>
    <p:sldId id="673" r:id="rId195"/>
    <p:sldId id="686" r:id="rId196"/>
    <p:sldId id="687" r:id="rId197"/>
    <p:sldId id="609" r:id="rId198"/>
    <p:sldId id="610" r:id="rId199"/>
    <p:sldId id="611" r:id="rId200"/>
    <p:sldId id="612" r:id="rId201"/>
    <p:sldId id="613" r:id="rId202"/>
    <p:sldId id="614" r:id="rId203"/>
    <p:sldId id="595" r:id="rId204"/>
    <p:sldId id="602" r:id="rId205"/>
    <p:sldId id="600" r:id="rId206"/>
    <p:sldId id="596" r:id="rId207"/>
    <p:sldId id="597" r:id="rId208"/>
    <p:sldId id="598" r:id="rId209"/>
    <p:sldId id="624" r:id="rId210"/>
    <p:sldId id="625" r:id="rId211"/>
    <p:sldId id="678" r:id="rId212"/>
    <p:sldId id="679" r:id="rId213"/>
    <p:sldId id="680" r:id="rId214"/>
    <p:sldId id="675" r:id="rId215"/>
    <p:sldId id="695" r:id="rId216"/>
    <p:sldId id="681" r:id="rId217"/>
    <p:sldId id="682" r:id="rId218"/>
    <p:sldId id="683" r:id="rId219"/>
    <p:sldId id="693" r:id="rId220"/>
    <p:sldId id="694" r:id="rId221"/>
    <p:sldId id="698" r:id="rId222"/>
    <p:sldId id="642" r:id="rId223"/>
    <p:sldId id="641" r:id="rId224"/>
    <p:sldId id="697" r:id="rId225"/>
    <p:sldId id="699" r:id="rId226"/>
    <p:sldId id="700" r:id="rId227"/>
    <p:sldId id="701" r:id="rId228"/>
    <p:sldId id="762" r:id="rId229"/>
    <p:sldId id="702" r:id="rId230"/>
    <p:sldId id="703" r:id="rId231"/>
    <p:sldId id="704" r:id="rId232"/>
    <p:sldId id="705" r:id="rId233"/>
    <p:sldId id="713" r:id="rId234"/>
    <p:sldId id="714" r:id="rId235"/>
    <p:sldId id="716" r:id="rId236"/>
    <p:sldId id="717" r:id="rId237"/>
    <p:sldId id="718" r:id="rId238"/>
    <p:sldId id="719" r:id="rId239"/>
    <p:sldId id="726" r:id="rId240"/>
    <p:sldId id="727" r:id="rId241"/>
    <p:sldId id="728" r:id="rId242"/>
    <p:sldId id="729" r:id="rId243"/>
    <p:sldId id="730" r:id="rId244"/>
    <p:sldId id="731" r:id="rId245"/>
    <p:sldId id="732" r:id="rId246"/>
    <p:sldId id="720" r:id="rId247"/>
    <p:sldId id="721" r:id="rId248"/>
    <p:sldId id="724" r:id="rId249"/>
    <p:sldId id="722" r:id="rId250"/>
    <p:sldId id="723" r:id="rId251"/>
    <p:sldId id="733" r:id="rId252"/>
    <p:sldId id="735" r:id="rId253"/>
    <p:sldId id="725" r:id="rId254"/>
    <p:sldId id="706" r:id="rId255"/>
    <p:sldId id="707" r:id="rId256"/>
    <p:sldId id="708" r:id="rId257"/>
    <p:sldId id="736" r:id="rId258"/>
    <p:sldId id="711" r:id="rId259"/>
    <p:sldId id="715" r:id="rId260"/>
    <p:sldId id="709" r:id="rId261"/>
    <p:sldId id="712" r:id="rId262"/>
    <p:sldId id="738" r:id="rId263"/>
    <p:sldId id="739" r:id="rId264"/>
    <p:sldId id="740" r:id="rId265"/>
    <p:sldId id="741" r:id="rId266"/>
    <p:sldId id="742" r:id="rId267"/>
    <p:sldId id="743" r:id="rId268"/>
    <p:sldId id="744" r:id="rId269"/>
    <p:sldId id="745" r:id="rId270"/>
    <p:sldId id="746" r:id="rId271"/>
    <p:sldId id="747" r:id="rId272"/>
    <p:sldId id="748" r:id="rId273"/>
    <p:sldId id="749" r:id="rId274"/>
    <p:sldId id="750" r:id="rId275"/>
    <p:sldId id="751" r:id="rId276"/>
    <p:sldId id="752" r:id="rId277"/>
    <p:sldId id="753" r:id="rId278"/>
    <p:sldId id="754" r:id="rId279"/>
    <p:sldId id="755" r:id="rId280"/>
    <p:sldId id="756" r:id="rId281"/>
    <p:sldId id="757" r:id="rId282"/>
    <p:sldId id="758" r:id="rId283"/>
    <p:sldId id="759" r:id="rId284"/>
    <p:sldId id="760" r:id="rId285"/>
    <p:sldId id="761" r:id="rId286"/>
    <p:sldId id="737" r:id="rId287"/>
  </p:sldIdLst>
  <p:sldSz cx="13439775" cy="7559675"/>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52DE5-7C00-4F86-80CF-BD535E802BBB}" v="543" dt="2023-08-15T22:06:10.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86864" autoAdjust="0"/>
  </p:normalViewPr>
  <p:slideViewPr>
    <p:cSldViewPr snapToGrid="0">
      <p:cViewPr varScale="1">
        <p:scale>
          <a:sx n="65" d="100"/>
          <a:sy n="65" d="100"/>
        </p:scale>
        <p:origin x="102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presProps" Target="presProps.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viewProps" Target="viewProps.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theme" Target="theme/theme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tableStyles" Target="tableStyles.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microsoft.com/office/2016/11/relationships/changesInfo" Target="changesInfos/changesInfo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microsoft.com/office/2015/10/relationships/revisionInfo" Target="revisionInfo.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notesMaster" Target="notesMasters/notesMaster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handoutMaster" Target="handoutMasters/handoutMaster1.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phics Guru" userId="d850d2d1f9c44abc" providerId="LiveId" clId="{5FADBB4D-F1CC-4E43-AE6D-6855B2CDBCC0}"/>
    <pc:docChg chg="custSel modSld">
      <pc:chgData name="Graphics Guru" userId="d850d2d1f9c44abc" providerId="LiveId" clId="{5FADBB4D-F1CC-4E43-AE6D-6855B2CDBCC0}" dt="2023-07-30T22:57:25.736" v="54" actId="20577"/>
      <pc:docMkLst>
        <pc:docMk/>
      </pc:docMkLst>
      <pc:sldChg chg="modSp mod">
        <pc:chgData name="Graphics Guru" userId="d850d2d1f9c44abc" providerId="LiveId" clId="{5FADBB4D-F1CC-4E43-AE6D-6855B2CDBCC0}" dt="2023-07-30T22:57:25.736" v="54" actId="20577"/>
        <pc:sldMkLst>
          <pc:docMk/>
          <pc:sldMk cId="0" sldId="256"/>
        </pc:sldMkLst>
        <pc:spChg chg="mod">
          <ac:chgData name="Graphics Guru" userId="d850d2d1f9c44abc" providerId="LiveId" clId="{5FADBB4D-F1CC-4E43-AE6D-6855B2CDBCC0}" dt="2023-07-30T22:57:25.736" v="54" actId="20577"/>
          <ac:spMkLst>
            <pc:docMk/>
            <pc:sldMk cId="0" sldId="256"/>
            <ac:spMk id="2" creationId="{00000000-0000-0000-0000-000000000000}"/>
          </ac:spMkLst>
        </pc:spChg>
      </pc:sldChg>
    </pc:docChg>
  </pc:docChgLst>
  <pc:docChgLst>
    <pc:chgData name="Graphics Guru" userId="d850d2d1f9c44abc" providerId="LiveId" clId="{39452DE5-7C00-4F86-80CF-BD535E802BBB}"/>
    <pc:docChg chg="undo redo custSel addSld delSld modSld sldOrd modMainMaster modNotesMaster">
      <pc:chgData name="Graphics Guru" userId="d850d2d1f9c44abc" providerId="LiveId" clId="{39452DE5-7C00-4F86-80CF-BD535E802BBB}" dt="2023-08-16T02:40:05.418" v="13740" actId="207"/>
      <pc:docMkLst>
        <pc:docMk/>
      </pc:docMkLst>
      <pc:sldChg chg="addSp delSp modSp mod setBg modNotes">
        <pc:chgData name="Graphics Guru" userId="d850d2d1f9c44abc" providerId="LiveId" clId="{39452DE5-7C00-4F86-80CF-BD535E802BBB}" dt="2023-08-12T23:47:37.042" v="10910" actId="22"/>
        <pc:sldMkLst>
          <pc:docMk/>
          <pc:sldMk cId="0" sldId="256"/>
        </pc:sldMkLst>
        <pc:spChg chg="mod">
          <ac:chgData name="Graphics Guru" userId="d850d2d1f9c44abc" providerId="LiveId" clId="{39452DE5-7C00-4F86-80CF-BD535E802BBB}" dt="2023-08-06T06:23:54.387" v="4505" actId="20577"/>
          <ac:spMkLst>
            <pc:docMk/>
            <pc:sldMk cId="0" sldId="256"/>
            <ac:spMk id="2" creationId="{00000000-0000-0000-0000-000000000000}"/>
          </ac:spMkLst>
        </pc:spChg>
        <pc:spChg chg="add del mod">
          <ac:chgData name="Graphics Guru" userId="d850d2d1f9c44abc" providerId="LiveId" clId="{39452DE5-7C00-4F86-80CF-BD535E802BBB}" dt="2023-07-30T23:26:07.251" v="184"/>
          <ac:spMkLst>
            <pc:docMk/>
            <pc:sldMk cId="0" sldId="256"/>
            <ac:spMk id="4" creationId="{4D62F12E-D5E0-6276-9068-C2237706594E}"/>
          </ac:spMkLst>
        </pc:spChg>
        <pc:spChg chg="add mod">
          <ac:chgData name="Graphics Guru" userId="d850d2d1f9c44abc" providerId="LiveId" clId="{39452DE5-7C00-4F86-80CF-BD535E802BBB}" dt="2023-07-30T23:26:46.836" v="201" actId="1076"/>
          <ac:spMkLst>
            <pc:docMk/>
            <pc:sldMk cId="0" sldId="256"/>
            <ac:spMk id="5" creationId="{32EEB9E0-AFB8-B585-4B56-CDF6E0A32207}"/>
          </ac:spMkLst>
        </pc:spChg>
        <pc:picChg chg="mod">
          <ac:chgData name="Graphics Guru" userId="d850d2d1f9c44abc" providerId="LiveId" clId="{39452DE5-7C00-4F86-80CF-BD535E802BBB}" dt="2023-07-30T23:33:55.470" v="250" actId="1076"/>
          <ac:picMkLst>
            <pc:docMk/>
            <pc:sldMk cId="0" sldId="256"/>
            <ac:picMk id="3" creationId="{00000000-0000-0000-0000-000000000000}"/>
          </ac:picMkLst>
        </pc:picChg>
        <pc:picChg chg="add del">
          <ac:chgData name="Graphics Guru" userId="d850d2d1f9c44abc" providerId="LiveId" clId="{39452DE5-7C00-4F86-80CF-BD535E802BBB}" dt="2023-08-04T07:25:56.107" v="3612" actId="22"/>
          <ac:picMkLst>
            <pc:docMk/>
            <pc:sldMk cId="0" sldId="256"/>
            <ac:picMk id="6" creationId="{2532C548-84E4-DCAF-D430-038A1A415D66}"/>
          </ac:picMkLst>
        </pc:picChg>
        <pc:picChg chg="add del">
          <ac:chgData name="Graphics Guru" userId="d850d2d1f9c44abc" providerId="LiveId" clId="{39452DE5-7C00-4F86-80CF-BD535E802BBB}" dt="2023-08-12T23:47:37.042" v="10910" actId="22"/>
          <ac:picMkLst>
            <pc:docMk/>
            <pc:sldMk cId="0" sldId="256"/>
            <ac:picMk id="6" creationId="{27FEAE4A-0A00-6076-0348-7C2B8751CCCC}"/>
          </ac:picMkLst>
        </pc:picChg>
        <pc:picChg chg="add del">
          <ac:chgData name="Graphics Guru" userId="d850d2d1f9c44abc" providerId="LiveId" clId="{39452DE5-7C00-4F86-80CF-BD535E802BBB}" dt="2023-08-08T23:34:51.352" v="4968" actId="22"/>
          <ac:picMkLst>
            <pc:docMk/>
            <pc:sldMk cId="0" sldId="256"/>
            <ac:picMk id="6" creationId="{E5E1A890-3ADF-E67E-DF76-2ADD7E6F1E4C}"/>
          </ac:picMkLst>
        </pc:picChg>
        <pc:picChg chg="add del">
          <ac:chgData name="Graphics Guru" userId="d850d2d1f9c44abc" providerId="LiveId" clId="{39452DE5-7C00-4F86-80CF-BD535E802BBB}" dt="2023-08-04T07:54:16.904" v="3634" actId="22"/>
          <ac:picMkLst>
            <pc:docMk/>
            <pc:sldMk cId="0" sldId="256"/>
            <ac:picMk id="8" creationId="{40ADA4C0-4669-C967-F90F-232509B677DC}"/>
          </ac:picMkLst>
        </pc:picChg>
        <pc:picChg chg="add mod">
          <ac:chgData name="Graphics Guru" userId="d850d2d1f9c44abc" providerId="LiveId" clId="{39452DE5-7C00-4F86-80CF-BD535E802BBB}" dt="2023-08-05T18:17:05.296" v="4423" actId="1076"/>
          <ac:picMkLst>
            <pc:docMk/>
            <pc:sldMk cId="0" sldId="256"/>
            <ac:picMk id="1026" creationId="{5C67609D-D43A-7889-FAE0-2B758CF3DD46}"/>
          </ac:picMkLst>
        </pc:picChg>
      </pc:sldChg>
      <pc:sldChg chg="addSp delSp modSp mod setBg setClrOvrMap delDesignElem chgLayout modNotes">
        <pc:chgData name="Graphics Guru" userId="d850d2d1f9c44abc" providerId="LiveId" clId="{39452DE5-7C00-4F86-80CF-BD535E802BBB}" dt="2023-08-05T17:46:46.240" v="4369" actId="167"/>
        <pc:sldMkLst>
          <pc:docMk/>
          <pc:sldMk cId="0" sldId="257"/>
        </pc:sldMkLst>
        <pc:spChg chg="del mod ord">
          <ac:chgData name="Graphics Guru" userId="d850d2d1f9c44abc" providerId="LiveId" clId="{39452DE5-7C00-4F86-80CF-BD535E802BBB}" dt="2023-08-05T16:50:23.050" v="3727" actId="478"/>
          <ac:spMkLst>
            <pc:docMk/>
            <pc:sldMk cId="0" sldId="257"/>
            <ac:spMk id="2" creationId="{00000000-0000-0000-0000-000000000000}"/>
          </ac:spMkLst>
        </pc:spChg>
        <pc:spChg chg="add del mod ord">
          <ac:chgData name="Graphics Guru" userId="d850d2d1f9c44abc" providerId="LiveId" clId="{39452DE5-7C00-4F86-80CF-BD535E802BBB}" dt="2023-08-01T06:00:10.036" v="1471" actId="478"/>
          <ac:spMkLst>
            <pc:docMk/>
            <pc:sldMk cId="0" sldId="257"/>
            <ac:spMk id="9" creationId="{CE55429E-8A03-354A-2B4E-2A6BEE147EF6}"/>
          </ac:spMkLst>
        </pc:spChg>
        <pc:spChg chg="add del mod">
          <ac:chgData name="Graphics Guru" userId="d850d2d1f9c44abc" providerId="LiveId" clId="{39452DE5-7C00-4F86-80CF-BD535E802BBB}" dt="2023-08-01T06:00:13.077" v="1472" actId="478"/>
          <ac:spMkLst>
            <pc:docMk/>
            <pc:sldMk cId="0" sldId="257"/>
            <ac:spMk id="11" creationId="{FC4230F1-F04B-CB9F-9720-8A1D22FFAA38}"/>
          </ac:spMkLst>
        </pc:spChg>
        <pc:spChg chg="add mod ord">
          <ac:chgData name="Graphics Guru" userId="d850d2d1f9c44abc" providerId="LiveId" clId="{39452DE5-7C00-4F86-80CF-BD535E802BBB}" dt="2023-08-05T17:41:14.841" v="4325" actId="208"/>
          <ac:spMkLst>
            <pc:docMk/>
            <pc:sldMk cId="0" sldId="257"/>
            <ac:spMk id="13" creationId="{D633CED3-ED08-BEE4-B192-3918BDBBDE24}"/>
          </ac:spMkLst>
        </pc:spChg>
        <pc:spChg chg="add del">
          <ac:chgData name="Graphics Guru" userId="d850d2d1f9c44abc" providerId="LiveId" clId="{39452DE5-7C00-4F86-80CF-BD535E802BBB}" dt="2023-07-30T23:35:08.329" v="251" actId="700"/>
          <ac:spMkLst>
            <pc:docMk/>
            <pc:sldMk cId="0" sldId="257"/>
            <ac:spMk id="13" creationId="{F6E384F5-137A-40B1-97F0-694CC6ECD59C}"/>
          </ac:spMkLst>
        </pc:spChg>
        <pc:spChg chg="add del">
          <ac:chgData name="Graphics Guru" userId="d850d2d1f9c44abc" providerId="LiveId" clId="{39452DE5-7C00-4F86-80CF-BD535E802BBB}" dt="2023-07-30T23:35:08.329" v="251" actId="700"/>
          <ac:spMkLst>
            <pc:docMk/>
            <pc:sldMk cId="0" sldId="257"/>
            <ac:spMk id="15" creationId="{9DBC4630-03DA-474F-BBCB-BA3AE6B317A4}"/>
          </ac:spMkLst>
        </pc:spChg>
        <pc:spChg chg="add mod">
          <ac:chgData name="Graphics Guru" userId="d850d2d1f9c44abc" providerId="LiveId" clId="{39452DE5-7C00-4F86-80CF-BD535E802BBB}" dt="2023-08-05T17:42:04.923" v="4338" actId="207"/>
          <ac:spMkLst>
            <pc:docMk/>
            <pc:sldMk cId="0" sldId="257"/>
            <ac:spMk id="16" creationId="{80A60FAD-2210-AA2B-8571-DC0F0A0E5294}"/>
          </ac:spMkLst>
        </pc:spChg>
        <pc:spChg chg="add del">
          <ac:chgData name="Graphics Guru" userId="d850d2d1f9c44abc" providerId="LiveId" clId="{39452DE5-7C00-4F86-80CF-BD535E802BBB}" dt="2023-07-30T23:35:08.329" v="251" actId="700"/>
          <ac:spMkLst>
            <pc:docMk/>
            <pc:sldMk cId="0" sldId="257"/>
            <ac:spMk id="17" creationId="{78418A25-6EAC-4140-BFE6-284E1925B5EE}"/>
          </ac:spMkLst>
        </pc:spChg>
        <pc:spChg chg="add del">
          <ac:chgData name="Graphics Guru" userId="d850d2d1f9c44abc" providerId="LiveId" clId="{39452DE5-7C00-4F86-80CF-BD535E802BBB}" dt="2023-07-30T23:35:08.329" v="251" actId="700"/>
          <ac:spMkLst>
            <pc:docMk/>
            <pc:sldMk cId="0" sldId="257"/>
            <ac:spMk id="19" creationId="{C20267F5-D4E6-477A-A590-81F2ABD1B862}"/>
          </ac:spMkLst>
        </pc:spChg>
        <pc:spChg chg="add del">
          <ac:chgData name="Graphics Guru" userId="d850d2d1f9c44abc" providerId="LiveId" clId="{39452DE5-7C00-4F86-80CF-BD535E802BBB}" dt="2023-07-30T23:35:08.329" v="251" actId="700"/>
          <ac:spMkLst>
            <pc:docMk/>
            <pc:sldMk cId="0" sldId="257"/>
            <ac:spMk id="21" creationId="{6B9D64DB-4D5C-4A91-B45F-F301E3174F9F}"/>
          </ac:spMkLst>
        </pc:spChg>
        <pc:spChg chg="add del">
          <ac:chgData name="Graphics Guru" userId="d850d2d1f9c44abc" providerId="LiveId" clId="{39452DE5-7C00-4F86-80CF-BD535E802BBB}" dt="2023-07-30T23:35:08.329" v="251" actId="700"/>
          <ac:spMkLst>
            <pc:docMk/>
            <pc:sldMk cId="0" sldId="257"/>
            <ac:spMk id="23" creationId="{CB14CE1B-4BC5-4EF2-BE3D-05E4F580B3DB}"/>
          </ac:spMkLst>
        </pc:spChg>
        <pc:picChg chg="mod">
          <ac:chgData name="Graphics Guru" userId="d850d2d1f9c44abc" providerId="LiveId" clId="{39452DE5-7C00-4F86-80CF-BD535E802BBB}" dt="2023-08-05T16:48:51.813" v="3712" actId="1076"/>
          <ac:picMkLst>
            <pc:docMk/>
            <pc:sldMk cId="0" sldId="257"/>
            <ac:picMk id="3" creationId="{00000000-0000-0000-0000-000000000000}"/>
          </ac:picMkLst>
        </pc:picChg>
        <pc:picChg chg="mod ord">
          <ac:chgData name="Graphics Guru" userId="d850d2d1f9c44abc" providerId="LiveId" clId="{39452DE5-7C00-4F86-80CF-BD535E802BBB}" dt="2023-08-05T17:37:09.814" v="4205" actId="166"/>
          <ac:picMkLst>
            <pc:docMk/>
            <pc:sldMk cId="0" sldId="257"/>
            <ac:picMk id="4" creationId="{00000000-0000-0000-0000-000000000000}"/>
          </ac:picMkLst>
        </pc:picChg>
        <pc:picChg chg="mod ord">
          <ac:chgData name="Graphics Guru" userId="d850d2d1f9c44abc" providerId="LiveId" clId="{39452DE5-7C00-4F86-80CF-BD535E802BBB}" dt="2023-08-05T17:43:37.626" v="4362" actId="207"/>
          <ac:picMkLst>
            <pc:docMk/>
            <pc:sldMk cId="0" sldId="257"/>
            <ac:picMk id="5" creationId="{00000000-0000-0000-0000-000000000000}"/>
          </ac:picMkLst>
        </pc:picChg>
        <pc:picChg chg="mod">
          <ac:chgData name="Graphics Guru" userId="d850d2d1f9c44abc" providerId="LiveId" clId="{39452DE5-7C00-4F86-80CF-BD535E802BBB}" dt="2023-08-05T16:35:45.674" v="3665" actId="1076"/>
          <ac:picMkLst>
            <pc:docMk/>
            <pc:sldMk cId="0" sldId="257"/>
            <ac:picMk id="6" creationId="{00000000-0000-0000-0000-000000000000}"/>
          </ac:picMkLst>
        </pc:picChg>
        <pc:picChg chg="mod ord">
          <ac:chgData name="Graphics Guru" userId="d850d2d1f9c44abc" providerId="LiveId" clId="{39452DE5-7C00-4F86-80CF-BD535E802BBB}" dt="2023-08-05T17:46:42.599" v="4368" actId="167"/>
          <ac:picMkLst>
            <pc:docMk/>
            <pc:sldMk cId="0" sldId="257"/>
            <ac:picMk id="7" creationId="{00000000-0000-0000-0000-000000000000}"/>
          </ac:picMkLst>
        </pc:picChg>
        <pc:picChg chg="del mod ord">
          <ac:chgData name="Graphics Guru" userId="d850d2d1f9c44abc" providerId="LiveId" clId="{39452DE5-7C00-4F86-80CF-BD535E802BBB}" dt="2023-08-05T17:35:49.463" v="4194" actId="478"/>
          <ac:picMkLst>
            <pc:docMk/>
            <pc:sldMk cId="0" sldId="257"/>
            <ac:picMk id="8" creationId="{00000000-0000-0000-0000-000000000000}"/>
          </ac:picMkLst>
        </pc:picChg>
        <pc:picChg chg="add del mod">
          <ac:chgData name="Graphics Guru" userId="d850d2d1f9c44abc" providerId="LiveId" clId="{39452DE5-7C00-4F86-80CF-BD535E802BBB}" dt="2023-08-05T16:44:04.686" v="3686" actId="478"/>
          <ac:picMkLst>
            <pc:docMk/>
            <pc:sldMk cId="0" sldId="257"/>
            <ac:picMk id="9" creationId="{184A3CC1-D421-C53A-DAD9-E8959B9AB2C4}"/>
          </ac:picMkLst>
        </pc:picChg>
        <pc:picChg chg="add del mod">
          <ac:chgData name="Graphics Guru" userId="d850d2d1f9c44abc" providerId="LiveId" clId="{39452DE5-7C00-4F86-80CF-BD535E802BBB}" dt="2023-08-05T16:50:05.474" v="3724" actId="478"/>
          <ac:picMkLst>
            <pc:docMk/>
            <pc:sldMk cId="0" sldId="257"/>
            <ac:picMk id="10" creationId="{A45C7D5B-7C6C-7F9F-DD20-AC6F8589C128}"/>
          </ac:picMkLst>
        </pc:picChg>
        <pc:picChg chg="add del mod ord modCrop">
          <ac:chgData name="Graphics Guru" userId="d850d2d1f9c44abc" providerId="LiveId" clId="{39452DE5-7C00-4F86-80CF-BD535E802BBB}" dt="2023-08-05T17:37:38.722" v="4207" actId="21"/>
          <ac:picMkLst>
            <pc:docMk/>
            <pc:sldMk cId="0" sldId="257"/>
            <ac:picMk id="12" creationId="{D2347A81-1B2E-8C30-59BF-E85D43312850}"/>
          </ac:picMkLst>
        </pc:picChg>
        <pc:picChg chg="add mod ord">
          <ac:chgData name="Graphics Guru" userId="d850d2d1f9c44abc" providerId="LiveId" clId="{39452DE5-7C00-4F86-80CF-BD535E802BBB}" dt="2023-08-05T17:46:46.240" v="4369" actId="167"/>
          <ac:picMkLst>
            <pc:docMk/>
            <pc:sldMk cId="0" sldId="257"/>
            <ac:picMk id="15" creationId="{99F22BFA-334B-F77F-65DE-3912F8156A22}"/>
          </ac:picMkLst>
        </pc:picChg>
        <pc:picChg chg="add del mod">
          <ac:chgData name="Graphics Guru" userId="d850d2d1f9c44abc" providerId="LiveId" clId="{39452DE5-7C00-4F86-80CF-BD535E802BBB}" dt="2023-08-05T16:43:29.239" v="3678" actId="478"/>
          <ac:picMkLst>
            <pc:docMk/>
            <pc:sldMk cId="0" sldId="257"/>
            <ac:picMk id="1026" creationId="{561EEAC6-DBD3-9E3F-E015-B2FDFBE0C342}"/>
          </ac:picMkLst>
        </pc:picChg>
        <pc:picChg chg="add del mod">
          <ac:chgData name="Graphics Guru" userId="d850d2d1f9c44abc" providerId="LiveId" clId="{39452DE5-7C00-4F86-80CF-BD535E802BBB}" dt="2023-08-05T17:28:56.160" v="4155" actId="478"/>
          <ac:picMkLst>
            <pc:docMk/>
            <pc:sldMk cId="0" sldId="257"/>
            <ac:picMk id="1027" creationId="{40FF0B2B-377B-D927-111D-500906BC00B4}"/>
          </ac:picMkLst>
        </pc:picChg>
        <pc:picChg chg="add del mod">
          <ac:chgData name="Graphics Guru" userId="d850d2d1f9c44abc" providerId="LiveId" clId="{39452DE5-7C00-4F86-80CF-BD535E802BBB}" dt="2023-08-05T17:25:44.835" v="4066" actId="478"/>
          <ac:picMkLst>
            <pc:docMk/>
            <pc:sldMk cId="0" sldId="257"/>
            <ac:picMk id="2050" creationId="{0B20E318-417A-05C6-41A6-FA3E338017E7}"/>
          </ac:picMkLst>
        </pc:picChg>
      </pc:sldChg>
      <pc:sldChg chg="addSp delSp modSp add del mod modClrScheme chgLayout modNotes">
        <pc:chgData name="Graphics Guru" userId="d850d2d1f9c44abc" providerId="LiveId" clId="{39452DE5-7C00-4F86-80CF-BD535E802BBB}" dt="2023-08-02T01:52:27.780" v="2998" actId="27636"/>
        <pc:sldMkLst>
          <pc:docMk/>
          <pc:sldMk cId="0" sldId="258"/>
        </pc:sldMkLst>
        <pc:spChg chg="del mod">
          <ac:chgData name="Graphics Guru" userId="d850d2d1f9c44abc" providerId="LiveId" clId="{39452DE5-7C00-4F86-80CF-BD535E802BBB}" dt="2023-08-01T07:15:41.876" v="1798" actId="478"/>
          <ac:spMkLst>
            <pc:docMk/>
            <pc:sldMk cId="0" sldId="258"/>
            <ac:spMk id="2" creationId="{00000000-0000-0000-0000-000000000000}"/>
          </ac:spMkLst>
        </pc:spChg>
        <pc:spChg chg="add mod">
          <ac:chgData name="Graphics Guru" userId="d850d2d1f9c44abc" providerId="LiveId" clId="{39452DE5-7C00-4F86-80CF-BD535E802BBB}" dt="2023-08-02T01:52:04.560" v="2988" actId="404"/>
          <ac:spMkLst>
            <pc:docMk/>
            <pc:sldMk cId="0" sldId="258"/>
            <ac:spMk id="3" creationId="{3162EBFA-69B0-65E1-62B8-621E4B4648EE}"/>
          </ac:spMkLst>
        </pc:spChg>
        <pc:spChg chg="add mod">
          <ac:chgData name="Graphics Guru" userId="d850d2d1f9c44abc" providerId="LiveId" clId="{39452DE5-7C00-4F86-80CF-BD535E802BBB}" dt="2023-08-02T01:52:27.780" v="2998" actId="27636"/>
          <ac:spMkLst>
            <pc:docMk/>
            <pc:sldMk cId="0" sldId="258"/>
            <ac:spMk id="4" creationId="{BF88126E-AAB2-95CD-B9EE-C14C537E5F2C}"/>
          </ac:spMkLst>
        </pc:spChg>
      </pc:sldChg>
      <pc:sldChg chg="addSp delSp modSp mod setBg modClrScheme chgLayout modNotes">
        <pc:chgData name="Graphics Guru" userId="d850d2d1f9c44abc" providerId="LiveId" clId="{39452DE5-7C00-4F86-80CF-BD535E802BBB}" dt="2023-08-03T04:11:53.961" v="3173" actId="14100"/>
        <pc:sldMkLst>
          <pc:docMk/>
          <pc:sldMk cId="0" sldId="259"/>
        </pc:sldMkLst>
        <pc:spChg chg="del mod">
          <ac:chgData name="Graphics Guru" userId="d850d2d1f9c44abc" providerId="LiveId" clId="{39452DE5-7C00-4F86-80CF-BD535E802BBB}" dt="2023-07-30T23:31:11.911" v="238" actId="478"/>
          <ac:spMkLst>
            <pc:docMk/>
            <pc:sldMk cId="0" sldId="259"/>
            <ac:spMk id="2" creationId="{00000000-0000-0000-0000-000000000000}"/>
          </ac:spMkLst>
        </pc:spChg>
        <pc:spChg chg="del mod ord">
          <ac:chgData name="Graphics Guru" userId="d850d2d1f9c44abc" providerId="LiveId" clId="{39452DE5-7C00-4F86-80CF-BD535E802BBB}" dt="2023-08-03T04:09:29.416" v="3169" actId="478"/>
          <ac:spMkLst>
            <pc:docMk/>
            <pc:sldMk cId="0" sldId="259"/>
            <ac:spMk id="3" creationId="{00000000-0000-0000-0000-000000000000}"/>
          </ac:spMkLst>
        </pc:spChg>
        <pc:spChg chg="add del mod ord">
          <ac:chgData name="Graphics Guru" userId="d850d2d1f9c44abc" providerId="LiveId" clId="{39452DE5-7C00-4F86-80CF-BD535E802BBB}" dt="2023-08-03T04:09:29.416" v="3169" actId="478"/>
          <ac:spMkLst>
            <pc:docMk/>
            <pc:sldMk cId="0" sldId="259"/>
            <ac:spMk id="4" creationId="{46A5A1C6-B04B-C4B7-9EF6-53A5F1147263}"/>
          </ac:spMkLst>
        </pc:spChg>
        <pc:spChg chg="add del mod">
          <ac:chgData name="Graphics Guru" userId="d850d2d1f9c44abc" providerId="LiveId" clId="{39452DE5-7C00-4F86-80CF-BD535E802BBB}" dt="2023-08-03T04:11:43.240" v="3170" actId="700"/>
          <ac:spMkLst>
            <pc:docMk/>
            <pc:sldMk cId="0" sldId="259"/>
            <ac:spMk id="7" creationId="{D5C6DA79-6237-39DE-6AFD-A958A9F45D47}"/>
          </ac:spMkLst>
        </pc:spChg>
        <pc:spChg chg="add del mod">
          <ac:chgData name="Graphics Guru" userId="d850d2d1f9c44abc" providerId="LiveId" clId="{39452DE5-7C00-4F86-80CF-BD535E802BBB}" dt="2023-08-03T04:11:43.240" v="3170" actId="700"/>
          <ac:spMkLst>
            <pc:docMk/>
            <pc:sldMk cId="0" sldId="259"/>
            <ac:spMk id="9" creationId="{E65EC6B8-8F53-1AD8-A641-59B3DCE32DD8}"/>
          </ac:spMkLst>
        </pc:spChg>
        <pc:picChg chg="add del">
          <ac:chgData name="Graphics Guru" userId="d850d2d1f9c44abc" providerId="LiveId" clId="{39452DE5-7C00-4F86-80CF-BD535E802BBB}" dt="2023-08-03T03:35:38.888" v="3161" actId="22"/>
          <ac:picMkLst>
            <pc:docMk/>
            <pc:sldMk cId="0" sldId="259"/>
            <ac:picMk id="5" creationId="{A2CEF964-D908-A21F-50B8-29331A9E158F}"/>
          </ac:picMkLst>
        </pc:picChg>
        <pc:picChg chg="add mod">
          <ac:chgData name="Graphics Guru" userId="d850d2d1f9c44abc" providerId="LiveId" clId="{39452DE5-7C00-4F86-80CF-BD535E802BBB}" dt="2023-08-03T04:11:53.961" v="3173" actId="14100"/>
          <ac:picMkLst>
            <pc:docMk/>
            <pc:sldMk cId="0" sldId="259"/>
            <ac:picMk id="11" creationId="{25932CE0-A4C0-A0CC-1C6A-3DB6BAB6B158}"/>
          </ac:picMkLst>
        </pc:picChg>
      </pc:sldChg>
      <pc:sldChg chg="modSp del modNotes">
        <pc:chgData name="Graphics Guru" userId="d850d2d1f9c44abc" providerId="LiveId" clId="{39452DE5-7C00-4F86-80CF-BD535E802BBB}" dt="2023-07-30T23:45:19.015" v="300" actId="2696"/>
        <pc:sldMkLst>
          <pc:docMk/>
          <pc:sldMk cId="0" sldId="260"/>
        </pc:sldMkLst>
        <pc:spChg chg="mod">
          <ac:chgData name="Graphics Guru" userId="d850d2d1f9c44abc" providerId="LiveId" clId="{39452DE5-7C00-4F86-80CF-BD535E802BBB}" dt="2023-07-30T23:14:09.718" v="4"/>
          <ac:spMkLst>
            <pc:docMk/>
            <pc:sldMk cId="0" sldId="260"/>
            <ac:spMk id="2" creationId="{00000000-0000-0000-0000-000000000000}"/>
          </ac:spMkLst>
        </pc:spChg>
        <pc:spChg chg="mod">
          <ac:chgData name="Graphics Guru" userId="d850d2d1f9c44abc" providerId="LiveId" clId="{39452DE5-7C00-4F86-80CF-BD535E802BBB}" dt="2023-07-30T23:14:09.718" v="4"/>
          <ac:spMkLst>
            <pc:docMk/>
            <pc:sldMk cId="0" sldId="260"/>
            <ac:spMk id="3" creationId="{00000000-0000-0000-0000-000000000000}"/>
          </ac:spMkLst>
        </pc:spChg>
      </pc:sldChg>
      <pc:sldChg chg="modSp del modNotes">
        <pc:chgData name="Graphics Guru" userId="d850d2d1f9c44abc" providerId="LiveId" clId="{39452DE5-7C00-4F86-80CF-BD535E802BBB}" dt="2023-07-30T23:45:19.015" v="300" actId="2696"/>
        <pc:sldMkLst>
          <pc:docMk/>
          <pc:sldMk cId="0" sldId="261"/>
        </pc:sldMkLst>
        <pc:spChg chg="mod">
          <ac:chgData name="Graphics Guru" userId="d850d2d1f9c44abc" providerId="LiveId" clId="{39452DE5-7C00-4F86-80CF-BD535E802BBB}" dt="2023-07-30T23:14:09.718" v="4"/>
          <ac:spMkLst>
            <pc:docMk/>
            <pc:sldMk cId="0" sldId="261"/>
            <ac:spMk id="4" creationId="{00000000-0000-0000-0000-000000000000}"/>
          </ac:spMkLst>
        </pc:spChg>
        <pc:spChg chg="mod">
          <ac:chgData name="Graphics Guru" userId="d850d2d1f9c44abc" providerId="LiveId" clId="{39452DE5-7C00-4F86-80CF-BD535E802BBB}" dt="2023-07-30T23:14:09.718" v="4"/>
          <ac:spMkLst>
            <pc:docMk/>
            <pc:sldMk cId="0" sldId="261"/>
            <ac:spMk id="5" creationId="{00000000-0000-0000-0000-000000000000}"/>
          </ac:spMkLst>
        </pc:spChg>
        <pc:picChg chg="mod">
          <ac:chgData name="Graphics Guru" userId="d850d2d1f9c44abc" providerId="LiveId" clId="{39452DE5-7C00-4F86-80CF-BD535E802BBB}" dt="2023-07-30T23:14:09.718" v="4"/>
          <ac:picMkLst>
            <pc:docMk/>
            <pc:sldMk cId="0" sldId="261"/>
            <ac:picMk id="2" creationId="{00000000-0000-0000-0000-000000000000}"/>
          </ac:picMkLst>
        </pc:picChg>
        <pc:picChg chg="mod">
          <ac:chgData name="Graphics Guru" userId="d850d2d1f9c44abc" providerId="LiveId" clId="{39452DE5-7C00-4F86-80CF-BD535E802BBB}" dt="2023-07-30T23:14:09.718" v="4"/>
          <ac:picMkLst>
            <pc:docMk/>
            <pc:sldMk cId="0" sldId="261"/>
            <ac:picMk id="3" creationId="{00000000-0000-0000-0000-000000000000}"/>
          </ac:picMkLst>
        </pc:picChg>
      </pc:sldChg>
      <pc:sldChg chg="modSp del modNotes">
        <pc:chgData name="Graphics Guru" userId="d850d2d1f9c44abc" providerId="LiveId" clId="{39452DE5-7C00-4F86-80CF-BD535E802BBB}" dt="2023-07-30T23:45:19.015" v="300" actId="2696"/>
        <pc:sldMkLst>
          <pc:docMk/>
          <pc:sldMk cId="0" sldId="264"/>
        </pc:sldMkLst>
        <pc:spChg chg="mod">
          <ac:chgData name="Graphics Guru" userId="d850d2d1f9c44abc" providerId="LiveId" clId="{39452DE5-7C00-4F86-80CF-BD535E802BBB}" dt="2023-07-30T23:14:09.718" v="4"/>
          <ac:spMkLst>
            <pc:docMk/>
            <pc:sldMk cId="0" sldId="264"/>
            <ac:spMk id="2" creationId="{00000000-0000-0000-0000-000000000000}"/>
          </ac:spMkLst>
        </pc:spChg>
        <pc:spChg chg="mod">
          <ac:chgData name="Graphics Guru" userId="d850d2d1f9c44abc" providerId="LiveId" clId="{39452DE5-7C00-4F86-80CF-BD535E802BBB}" dt="2023-07-30T23:14:09.718" v="4"/>
          <ac:spMkLst>
            <pc:docMk/>
            <pc:sldMk cId="0" sldId="264"/>
            <ac:spMk id="3" creationId="{00000000-0000-0000-0000-000000000000}"/>
          </ac:spMkLst>
        </pc:spChg>
      </pc:sldChg>
      <pc:sldChg chg="modSp del mod modNotes">
        <pc:chgData name="Graphics Guru" userId="d850d2d1f9c44abc" providerId="LiveId" clId="{39452DE5-7C00-4F86-80CF-BD535E802BBB}" dt="2023-07-31T00:29:16.679" v="408" actId="2696"/>
        <pc:sldMkLst>
          <pc:docMk/>
          <pc:sldMk cId="2996824070" sldId="265"/>
        </pc:sldMkLst>
        <pc:spChg chg="mod">
          <ac:chgData name="Graphics Guru" userId="d850d2d1f9c44abc" providerId="LiveId" clId="{39452DE5-7C00-4F86-80CF-BD535E802BBB}" dt="2023-07-30T23:40:21.283" v="283" actId="1076"/>
          <ac:spMkLst>
            <pc:docMk/>
            <pc:sldMk cId="2996824070" sldId="265"/>
            <ac:spMk id="2" creationId="{00000000-0000-0000-0000-000000000000}"/>
          </ac:spMkLst>
        </pc:spChg>
        <pc:picChg chg="mod ord">
          <ac:chgData name="Graphics Guru" userId="d850d2d1f9c44abc" providerId="LiveId" clId="{39452DE5-7C00-4F86-80CF-BD535E802BBB}" dt="2023-07-30T23:40:40.024" v="286" actId="167"/>
          <ac:picMkLst>
            <pc:docMk/>
            <pc:sldMk cId="2996824070" sldId="265"/>
            <ac:picMk id="3" creationId="{00000000-0000-0000-0000-000000000000}"/>
          </ac:picMkLst>
        </pc:picChg>
      </pc:sldChg>
      <pc:sldChg chg="modSp del mod modNotes">
        <pc:chgData name="Graphics Guru" userId="d850d2d1f9c44abc" providerId="LiveId" clId="{39452DE5-7C00-4F86-80CF-BD535E802BBB}" dt="2023-07-31T00:29:16.679" v="408" actId="2696"/>
        <pc:sldMkLst>
          <pc:docMk/>
          <pc:sldMk cId="4124381281" sldId="266"/>
        </pc:sldMkLst>
        <pc:spChg chg="mod">
          <ac:chgData name="Graphics Guru" userId="d850d2d1f9c44abc" providerId="LiveId" clId="{39452DE5-7C00-4F86-80CF-BD535E802BBB}" dt="2023-07-30T23:39:22.752" v="276" actId="1076"/>
          <ac:spMkLst>
            <pc:docMk/>
            <pc:sldMk cId="4124381281" sldId="266"/>
            <ac:spMk id="2" creationId="{00000000-0000-0000-0000-000000000000}"/>
          </ac:spMkLst>
        </pc:spChg>
        <pc:picChg chg="mod ord">
          <ac:chgData name="Graphics Guru" userId="d850d2d1f9c44abc" providerId="LiveId" clId="{39452DE5-7C00-4F86-80CF-BD535E802BBB}" dt="2023-07-30T23:39:37.954" v="279" actId="167"/>
          <ac:picMkLst>
            <pc:docMk/>
            <pc:sldMk cId="4124381281" sldId="266"/>
            <ac:picMk id="3" creationId="{00000000-0000-0000-0000-000000000000}"/>
          </ac:picMkLst>
        </pc:picChg>
      </pc:sldChg>
      <pc:sldChg chg="modSp mod ord">
        <pc:chgData name="Graphics Guru" userId="d850d2d1f9c44abc" providerId="LiveId" clId="{39452DE5-7C00-4F86-80CF-BD535E802BBB}" dt="2023-07-31T00:31:09.249" v="420"/>
        <pc:sldMkLst>
          <pc:docMk/>
          <pc:sldMk cId="2344479260" sldId="267"/>
        </pc:sldMkLst>
        <pc:spChg chg="mod ord">
          <ac:chgData name="Graphics Guru" userId="d850d2d1f9c44abc" providerId="LiveId" clId="{39452DE5-7C00-4F86-80CF-BD535E802BBB}" dt="2023-07-30T23:41:49.253" v="293" actId="1076"/>
          <ac:spMkLst>
            <pc:docMk/>
            <pc:sldMk cId="2344479260" sldId="267"/>
            <ac:spMk id="2" creationId="{00000000-0000-0000-0000-000000000000}"/>
          </ac:spMkLst>
        </pc:spChg>
        <pc:spChg chg="mod">
          <ac:chgData name="Graphics Guru" userId="d850d2d1f9c44abc" providerId="LiveId" clId="{39452DE5-7C00-4F86-80CF-BD535E802BBB}" dt="2023-07-31T00:31:00.138" v="418" actId="14100"/>
          <ac:spMkLst>
            <pc:docMk/>
            <pc:sldMk cId="2344479260" sldId="267"/>
            <ac:spMk id="3" creationId="{00000000-0000-0000-0000-000000000000}"/>
          </ac:spMkLst>
        </pc:spChg>
      </pc:sldChg>
      <pc:sldChg chg="modSp del modNotes">
        <pc:chgData name="Graphics Guru" userId="d850d2d1f9c44abc" providerId="LiveId" clId="{39452DE5-7C00-4F86-80CF-BD535E802BBB}" dt="2023-07-30T23:45:30.227" v="301" actId="47"/>
        <pc:sldMkLst>
          <pc:docMk/>
          <pc:sldMk cId="0" sldId="269"/>
        </pc:sldMkLst>
        <pc:spChg chg="mod">
          <ac:chgData name="Graphics Guru" userId="d850d2d1f9c44abc" providerId="LiveId" clId="{39452DE5-7C00-4F86-80CF-BD535E802BBB}" dt="2023-07-30T23:14:09.718" v="4"/>
          <ac:spMkLst>
            <pc:docMk/>
            <pc:sldMk cId="0" sldId="269"/>
            <ac:spMk id="2" creationId="{00000000-0000-0000-0000-000000000000}"/>
          </ac:spMkLst>
        </pc:spChg>
        <pc:spChg chg="mod">
          <ac:chgData name="Graphics Guru" userId="d850d2d1f9c44abc" providerId="LiveId" clId="{39452DE5-7C00-4F86-80CF-BD535E802BBB}" dt="2023-07-30T23:14:09.718" v="4"/>
          <ac:spMkLst>
            <pc:docMk/>
            <pc:sldMk cId="0" sldId="269"/>
            <ac:spMk id="3" creationId="{00000000-0000-0000-0000-000000000000}"/>
          </ac:spMkLst>
        </pc:spChg>
      </pc:sldChg>
      <pc:sldChg chg="modSp del modNotes">
        <pc:chgData name="Graphics Guru" userId="d850d2d1f9c44abc" providerId="LiveId" clId="{39452DE5-7C00-4F86-80CF-BD535E802BBB}" dt="2023-07-30T23:45:30.227" v="301" actId="47"/>
        <pc:sldMkLst>
          <pc:docMk/>
          <pc:sldMk cId="0" sldId="272"/>
        </pc:sldMkLst>
        <pc:spChg chg="mod">
          <ac:chgData name="Graphics Guru" userId="d850d2d1f9c44abc" providerId="LiveId" clId="{39452DE5-7C00-4F86-80CF-BD535E802BBB}" dt="2023-07-30T23:14:09.718" v="4"/>
          <ac:spMkLst>
            <pc:docMk/>
            <pc:sldMk cId="0" sldId="272"/>
            <ac:spMk id="2" creationId="{00000000-0000-0000-0000-000000000000}"/>
          </ac:spMkLst>
        </pc:spChg>
        <pc:spChg chg="mod">
          <ac:chgData name="Graphics Guru" userId="d850d2d1f9c44abc" providerId="LiveId" clId="{39452DE5-7C00-4F86-80CF-BD535E802BBB}" dt="2023-07-30T23:14:09.718" v="4"/>
          <ac:spMkLst>
            <pc:docMk/>
            <pc:sldMk cId="0" sldId="272"/>
            <ac:spMk id="3" creationId="{00000000-0000-0000-0000-000000000000}"/>
          </ac:spMkLst>
        </pc:spChg>
        <pc:spChg chg="mod">
          <ac:chgData name="Graphics Guru" userId="d850d2d1f9c44abc" providerId="LiveId" clId="{39452DE5-7C00-4F86-80CF-BD535E802BBB}" dt="2023-07-30T23:14:09.718" v="4"/>
          <ac:spMkLst>
            <pc:docMk/>
            <pc:sldMk cId="0" sldId="272"/>
            <ac:spMk id="4" creationId="{00000000-0000-0000-0000-000000000000}"/>
          </ac:spMkLst>
        </pc:spChg>
      </pc:sldChg>
      <pc:sldChg chg="add del">
        <pc:chgData name="Graphics Guru" userId="d850d2d1f9c44abc" providerId="LiveId" clId="{39452DE5-7C00-4F86-80CF-BD535E802BBB}" dt="2023-07-31T01:47:28.819" v="520"/>
        <pc:sldMkLst>
          <pc:docMk/>
          <pc:sldMk cId="394219922" sldId="273"/>
        </pc:sldMkLst>
      </pc:sldChg>
      <pc:sldChg chg="del">
        <pc:chgData name="Graphics Guru" userId="d850d2d1f9c44abc" providerId="LiveId" clId="{39452DE5-7C00-4F86-80CF-BD535E802BBB}" dt="2023-07-31T01:47:17.138" v="516" actId="2696"/>
        <pc:sldMkLst>
          <pc:docMk/>
          <pc:sldMk cId="1329520692" sldId="273"/>
        </pc:sldMkLst>
      </pc:sldChg>
      <pc:sldChg chg="add del">
        <pc:chgData name="Graphics Guru" userId="d850d2d1f9c44abc" providerId="LiveId" clId="{39452DE5-7C00-4F86-80CF-BD535E802BBB}" dt="2023-07-31T01:47:21.962" v="518"/>
        <pc:sldMkLst>
          <pc:docMk/>
          <pc:sldMk cId="2006867390" sldId="273"/>
        </pc:sldMkLst>
      </pc:sldChg>
      <pc:sldChg chg="modSp del mod modNotes">
        <pc:chgData name="Graphics Guru" userId="d850d2d1f9c44abc" providerId="LiveId" clId="{39452DE5-7C00-4F86-80CF-BD535E802BBB}" dt="2023-08-05T18:05:09.399" v="4395" actId="1036"/>
        <pc:sldMkLst>
          <pc:docMk/>
          <pc:sldMk cId="3172708411" sldId="273"/>
        </pc:sldMkLst>
        <pc:spChg chg="mod">
          <ac:chgData name="Graphics Guru" userId="d850d2d1f9c44abc" providerId="LiveId" clId="{39452DE5-7C00-4F86-80CF-BD535E802BBB}" dt="2023-07-30T23:46:45.009" v="321" actId="20577"/>
          <ac:spMkLst>
            <pc:docMk/>
            <pc:sldMk cId="3172708411" sldId="273"/>
            <ac:spMk id="2" creationId="{00000000-0000-0000-0000-000000000000}"/>
          </ac:spMkLst>
        </pc:spChg>
        <pc:spChg chg="mod">
          <ac:chgData name="Graphics Guru" userId="d850d2d1f9c44abc" providerId="LiveId" clId="{39452DE5-7C00-4F86-80CF-BD535E802BBB}" dt="2023-08-05T18:05:09.399" v="4395" actId="1036"/>
          <ac:spMkLst>
            <pc:docMk/>
            <pc:sldMk cId="3172708411" sldId="273"/>
            <ac:spMk id="3" creationId="{00000000-0000-0000-0000-000000000000}"/>
          </ac:spMkLst>
        </pc:spChg>
        <pc:spChg chg="mod">
          <ac:chgData name="Graphics Guru" userId="d850d2d1f9c44abc" providerId="LiveId" clId="{39452DE5-7C00-4F86-80CF-BD535E802BBB}" dt="2023-07-30T23:46:02.552" v="304" actId="1076"/>
          <ac:spMkLst>
            <pc:docMk/>
            <pc:sldMk cId="3172708411" sldId="273"/>
            <ac:spMk id="4" creationId="{00000000-0000-0000-0000-000000000000}"/>
          </ac:spMkLst>
        </pc:spChg>
      </pc:sldChg>
      <pc:sldChg chg="add del">
        <pc:chgData name="Graphics Guru" userId="d850d2d1f9c44abc" providerId="LiveId" clId="{39452DE5-7C00-4F86-80CF-BD535E802BBB}" dt="2023-07-31T01:47:21.962" v="518"/>
        <pc:sldMkLst>
          <pc:docMk/>
          <pc:sldMk cId="180217437" sldId="274"/>
        </pc:sldMkLst>
      </pc:sldChg>
      <pc:sldChg chg="delSp modSp del modNotes">
        <pc:chgData name="Graphics Guru" userId="d850d2d1f9c44abc" providerId="LiveId" clId="{39452DE5-7C00-4F86-80CF-BD535E802BBB}" dt="2023-07-31T01:46:24.382" v="515" actId="2696"/>
        <pc:sldMkLst>
          <pc:docMk/>
          <pc:sldMk cId="571145830" sldId="274"/>
        </pc:sldMkLst>
        <pc:spChg chg="del">
          <ac:chgData name="Graphics Guru" userId="d850d2d1f9c44abc" providerId="LiveId" clId="{39452DE5-7C00-4F86-80CF-BD535E802BBB}" dt="2023-07-31T00:40:07.579" v="439"/>
          <ac:spMkLst>
            <pc:docMk/>
            <pc:sldMk cId="571145830" sldId="274"/>
            <ac:spMk id="3" creationId="{9AACA78B-BB88-9F03-C418-8AE45CBC5940}"/>
          </ac:spMkLst>
        </pc:spChg>
        <pc:picChg chg="mod">
          <ac:chgData name="Graphics Guru" userId="d850d2d1f9c44abc" providerId="LiveId" clId="{39452DE5-7C00-4F86-80CF-BD535E802BBB}" dt="2023-07-30T23:14:09.718" v="4"/>
          <ac:picMkLst>
            <pc:docMk/>
            <pc:sldMk cId="571145830" sldId="274"/>
            <ac:picMk id="2" creationId="{00000000-0000-0000-0000-000000000000}"/>
          </ac:picMkLst>
        </pc:picChg>
      </pc:sldChg>
      <pc:sldChg chg="del">
        <pc:chgData name="Graphics Guru" userId="d850d2d1f9c44abc" providerId="LiveId" clId="{39452DE5-7C00-4F86-80CF-BD535E802BBB}" dt="2023-07-31T01:47:17.138" v="516" actId="2696"/>
        <pc:sldMkLst>
          <pc:docMk/>
          <pc:sldMk cId="2597121484" sldId="274"/>
        </pc:sldMkLst>
      </pc:sldChg>
      <pc:sldChg chg="add del">
        <pc:chgData name="Graphics Guru" userId="d850d2d1f9c44abc" providerId="LiveId" clId="{39452DE5-7C00-4F86-80CF-BD535E802BBB}" dt="2023-07-31T01:47:28.819" v="520"/>
        <pc:sldMkLst>
          <pc:docMk/>
          <pc:sldMk cId="2904606198" sldId="274"/>
        </pc:sldMkLst>
      </pc:sldChg>
      <pc:sldChg chg="del">
        <pc:chgData name="Graphics Guru" userId="d850d2d1f9c44abc" providerId="LiveId" clId="{39452DE5-7C00-4F86-80CF-BD535E802BBB}" dt="2023-07-30T23:12:52.752" v="1" actId="47"/>
        <pc:sldMkLst>
          <pc:docMk/>
          <pc:sldMk cId="0" sldId="275"/>
        </pc:sldMkLst>
      </pc:sldChg>
      <pc:sldChg chg="del">
        <pc:chgData name="Graphics Guru" userId="d850d2d1f9c44abc" providerId="LiveId" clId="{39452DE5-7C00-4F86-80CF-BD535E802BBB}" dt="2023-07-30T23:12:52.752" v="1" actId="47"/>
        <pc:sldMkLst>
          <pc:docMk/>
          <pc:sldMk cId="0" sldId="276"/>
        </pc:sldMkLst>
      </pc:sldChg>
      <pc:sldChg chg="del">
        <pc:chgData name="Graphics Guru" userId="d850d2d1f9c44abc" providerId="LiveId" clId="{39452DE5-7C00-4F86-80CF-BD535E802BBB}" dt="2023-07-30T23:12:52.752" v="1" actId="47"/>
        <pc:sldMkLst>
          <pc:docMk/>
          <pc:sldMk cId="0" sldId="277"/>
        </pc:sldMkLst>
      </pc:sldChg>
      <pc:sldChg chg="del">
        <pc:chgData name="Graphics Guru" userId="d850d2d1f9c44abc" providerId="LiveId" clId="{39452DE5-7C00-4F86-80CF-BD535E802BBB}" dt="2023-07-30T23:12:52.752" v="1" actId="47"/>
        <pc:sldMkLst>
          <pc:docMk/>
          <pc:sldMk cId="0" sldId="278"/>
        </pc:sldMkLst>
      </pc:sldChg>
      <pc:sldChg chg="del">
        <pc:chgData name="Graphics Guru" userId="d850d2d1f9c44abc" providerId="LiveId" clId="{39452DE5-7C00-4F86-80CF-BD535E802BBB}" dt="2023-07-30T23:12:52.752" v="1" actId="47"/>
        <pc:sldMkLst>
          <pc:docMk/>
          <pc:sldMk cId="0" sldId="279"/>
        </pc:sldMkLst>
      </pc:sldChg>
      <pc:sldChg chg="del">
        <pc:chgData name="Graphics Guru" userId="d850d2d1f9c44abc" providerId="LiveId" clId="{39452DE5-7C00-4F86-80CF-BD535E802BBB}" dt="2023-07-30T23:12:52.752" v="1" actId="47"/>
        <pc:sldMkLst>
          <pc:docMk/>
          <pc:sldMk cId="0" sldId="280"/>
        </pc:sldMkLst>
      </pc:sldChg>
      <pc:sldChg chg="del">
        <pc:chgData name="Graphics Guru" userId="d850d2d1f9c44abc" providerId="LiveId" clId="{39452DE5-7C00-4F86-80CF-BD535E802BBB}" dt="2023-07-30T23:12:52.752" v="1" actId="47"/>
        <pc:sldMkLst>
          <pc:docMk/>
          <pc:sldMk cId="0" sldId="281"/>
        </pc:sldMkLst>
      </pc:sldChg>
      <pc:sldChg chg="del">
        <pc:chgData name="Graphics Guru" userId="d850d2d1f9c44abc" providerId="LiveId" clId="{39452DE5-7C00-4F86-80CF-BD535E802BBB}" dt="2023-07-30T23:12:52.752" v="1" actId="47"/>
        <pc:sldMkLst>
          <pc:docMk/>
          <pc:sldMk cId="0" sldId="282"/>
        </pc:sldMkLst>
      </pc:sldChg>
      <pc:sldChg chg="del">
        <pc:chgData name="Graphics Guru" userId="d850d2d1f9c44abc" providerId="LiveId" clId="{39452DE5-7C00-4F86-80CF-BD535E802BBB}" dt="2023-07-30T23:13:08.212" v="2" actId="47"/>
        <pc:sldMkLst>
          <pc:docMk/>
          <pc:sldMk cId="0" sldId="293"/>
        </pc:sldMkLst>
      </pc:sldChg>
      <pc:sldChg chg="modSp mod modNotes">
        <pc:chgData name="Graphics Guru" userId="d850d2d1f9c44abc" providerId="LiveId" clId="{39452DE5-7C00-4F86-80CF-BD535E802BBB}" dt="2023-07-30T23:50:42.761" v="334" actId="14100"/>
        <pc:sldMkLst>
          <pc:docMk/>
          <pc:sldMk cId="0" sldId="294"/>
        </pc:sldMkLst>
        <pc:spChg chg="mod">
          <ac:chgData name="Graphics Guru" userId="d850d2d1f9c44abc" providerId="LiveId" clId="{39452DE5-7C00-4F86-80CF-BD535E802BBB}" dt="2023-07-30T23:50:25.435" v="332" actId="1076"/>
          <ac:spMkLst>
            <pc:docMk/>
            <pc:sldMk cId="0" sldId="294"/>
            <ac:spMk id="2" creationId="{00000000-0000-0000-0000-000000000000}"/>
          </ac:spMkLst>
        </pc:spChg>
        <pc:spChg chg="mod">
          <ac:chgData name="Graphics Guru" userId="d850d2d1f9c44abc" providerId="LiveId" clId="{39452DE5-7C00-4F86-80CF-BD535E802BBB}" dt="2023-07-30T23:14:09.718" v="4"/>
          <ac:spMkLst>
            <pc:docMk/>
            <pc:sldMk cId="0" sldId="294"/>
            <ac:spMk id="4" creationId="{00000000-0000-0000-0000-000000000000}"/>
          </ac:spMkLst>
        </pc:spChg>
        <pc:picChg chg="mod ord">
          <ac:chgData name="Graphics Guru" userId="d850d2d1f9c44abc" providerId="LiveId" clId="{39452DE5-7C00-4F86-80CF-BD535E802BBB}" dt="2023-07-30T23:50:42.761" v="334" actId="14100"/>
          <ac:picMkLst>
            <pc:docMk/>
            <pc:sldMk cId="0" sldId="294"/>
            <ac:picMk id="6" creationId="{00000000-0000-0000-0000-000000000000}"/>
          </ac:picMkLst>
        </pc:picChg>
      </pc:sldChg>
      <pc:sldChg chg="add del">
        <pc:chgData name="Graphics Guru" userId="d850d2d1f9c44abc" providerId="LiveId" clId="{39452DE5-7C00-4F86-80CF-BD535E802BBB}" dt="2023-07-31T01:48:14.461" v="524"/>
        <pc:sldMkLst>
          <pc:docMk/>
          <pc:sldMk cId="1336722940" sldId="299"/>
        </pc:sldMkLst>
      </pc:sldChg>
      <pc:sldChg chg="add">
        <pc:chgData name="Graphics Guru" userId="d850d2d1f9c44abc" providerId="LiveId" clId="{39452DE5-7C00-4F86-80CF-BD535E802BBB}" dt="2023-07-31T01:48:16.258" v="525"/>
        <pc:sldMkLst>
          <pc:docMk/>
          <pc:sldMk cId="1789308329" sldId="299"/>
        </pc:sldMkLst>
        <pc:spChg chg="mod">
          <ac:chgData name="Graphics Guru" userId="d850d2d1f9c44abc" providerId="LiveId" clId="{39452DE5-7C00-4F86-80CF-BD535E802BBB}" dt="2023-07-30T23:51:13.747" v="336" actId="14100"/>
          <ac:spMkLst>
            <pc:docMk/>
            <pc:sldMk cId="1789308329" sldId="299"/>
            <ac:spMk id="2" creationId="{00000000-0000-0000-0000-000000000000}"/>
          </ac:spMkLst>
        </pc:spChg>
        <pc:spChg chg="mod">
          <ac:chgData name="Graphics Guru" userId="d850d2d1f9c44abc" providerId="LiveId" clId="{39452DE5-7C00-4F86-80CF-BD535E802BBB}" dt="2023-07-30T23:51:21.338" v="337" actId="404"/>
          <ac:spMkLst>
            <pc:docMk/>
            <pc:sldMk cId="1789308329" sldId="299"/>
            <ac:spMk id="3" creationId="{00000000-0000-0000-0000-000000000000}"/>
          </ac:spMkLst>
        </pc:spChg>
        <pc:spChg chg="mod">
          <ac:chgData name="Graphics Guru" userId="d850d2d1f9c44abc" providerId="LiveId" clId="{39452DE5-7C00-4F86-80CF-BD535E802BBB}" dt="2023-07-30T23:51:35.818" v="339" actId="14100"/>
          <ac:spMkLst>
            <pc:docMk/>
            <pc:sldMk cId="1789308329" sldId="299"/>
            <ac:spMk id="4" creationId="{00000000-0000-0000-0000-000000000000}"/>
          </ac:spMkLst>
        </pc:spChg>
      </pc:sldChg>
      <pc:sldChg chg="del">
        <pc:chgData name="Graphics Guru" userId="d850d2d1f9c44abc" providerId="LiveId" clId="{39452DE5-7C00-4F86-80CF-BD535E802BBB}" dt="2023-07-30T23:13:56.533" v="3" actId="47"/>
        <pc:sldMkLst>
          <pc:docMk/>
          <pc:sldMk cId="0" sldId="380"/>
        </pc:sldMkLst>
      </pc:sldChg>
      <pc:sldChg chg="del">
        <pc:chgData name="Graphics Guru" userId="d850d2d1f9c44abc" providerId="LiveId" clId="{39452DE5-7C00-4F86-80CF-BD535E802BBB}" dt="2023-07-30T23:13:56.533" v="3" actId="47"/>
        <pc:sldMkLst>
          <pc:docMk/>
          <pc:sldMk cId="0" sldId="381"/>
        </pc:sldMkLst>
      </pc:sldChg>
      <pc:sldChg chg="modSp del modNotes">
        <pc:chgData name="Graphics Guru" userId="d850d2d1f9c44abc" providerId="LiveId" clId="{39452DE5-7C00-4F86-80CF-BD535E802BBB}" dt="2023-07-30T23:45:19.015" v="300" actId="2696"/>
        <pc:sldMkLst>
          <pc:docMk/>
          <pc:sldMk cId="403356126" sldId="391"/>
        </pc:sldMkLst>
        <pc:spChg chg="mod">
          <ac:chgData name="Graphics Guru" userId="d850d2d1f9c44abc" providerId="LiveId" clId="{39452DE5-7C00-4F86-80CF-BD535E802BBB}" dt="2023-07-30T23:14:09.718" v="4"/>
          <ac:spMkLst>
            <pc:docMk/>
            <pc:sldMk cId="403356126" sldId="391"/>
            <ac:spMk id="4" creationId="{00000000-0000-0000-0000-000000000000}"/>
          </ac:spMkLst>
        </pc:spChg>
        <pc:spChg chg="mod">
          <ac:chgData name="Graphics Guru" userId="d850d2d1f9c44abc" providerId="LiveId" clId="{39452DE5-7C00-4F86-80CF-BD535E802BBB}" dt="2023-07-30T23:14:09.718" v="4"/>
          <ac:spMkLst>
            <pc:docMk/>
            <pc:sldMk cId="403356126" sldId="391"/>
            <ac:spMk id="5" creationId="{00000000-0000-0000-0000-000000000000}"/>
          </ac:spMkLst>
        </pc:spChg>
        <pc:picChg chg="mod">
          <ac:chgData name="Graphics Guru" userId="d850d2d1f9c44abc" providerId="LiveId" clId="{39452DE5-7C00-4F86-80CF-BD535E802BBB}" dt="2023-07-30T23:14:09.718" v="4"/>
          <ac:picMkLst>
            <pc:docMk/>
            <pc:sldMk cId="403356126" sldId="391"/>
            <ac:picMk id="3" creationId="{00000000-0000-0000-0000-000000000000}"/>
          </ac:picMkLst>
        </pc:picChg>
      </pc:sldChg>
      <pc:sldChg chg="delSp modSp del mod modNotes">
        <pc:chgData name="Graphics Guru" userId="d850d2d1f9c44abc" providerId="LiveId" clId="{39452DE5-7C00-4F86-80CF-BD535E802BBB}" dt="2023-07-30T23:45:19.015" v="300" actId="2696"/>
        <pc:sldMkLst>
          <pc:docMk/>
          <pc:sldMk cId="291658106" sldId="400"/>
        </pc:sldMkLst>
        <pc:spChg chg="mod">
          <ac:chgData name="Graphics Guru" userId="d850d2d1f9c44abc" providerId="LiveId" clId="{39452DE5-7C00-4F86-80CF-BD535E802BBB}" dt="2023-07-30T23:38:05.789" v="273" actId="1076"/>
          <ac:spMkLst>
            <pc:docMk/>
            <pc:sldMk cId="291658106" sldId="400"/>
            <ac:spMk id="3" creationId="{00000000-0000-0000-0000-000000000000}"/>
          </ac:spMkLst>
        </pc:spChg>
        <pc:spChg chg="mod">
          <ac:chgData name="Graphics Guru" userId="d850d2d1f9c44abc" providerId="LiveId" clId="{39452DE5-7C00-4F86-80CF-BD535E802BBB}" dt="2023-07-30T23:14:09.718" v="4"/>
          <ac:spMkLst>
            <pc:docMk/>
            <pc:sldMk cId="291658106" sldId="400"/>
            <ac:spMk id="4" creationId="{00000000-0000-0000-0000-000000000000}"/>
          </ac:spMkLst>
        </pc:spChg>
        <pc:picChg chg="del mod">
          <ac:chgData name="Graphics Guru" userId="d850d2d1f9c44abc" providerId="LiveId" clId="{39452DE5-7C00-4F86-80CF-BD535E802BBB}" dt="2023-07-30T23:38:20.752" v="275" actId="478"/>
          <ac:picMkLst>
            <pc:docMk/>
            <pc:sldMk cId="291658106" sldId="400"/>
            <ac:picMk id="2" creationId="{00000000-0000-0000-0000-000000000000}"/>
          </ac:picMkLst>
        </pc:picChg>
        <pc:picChg chg="mod">
          <ac:chgData name="Graphics Guru" userId="d850d2d1f9c44abc" providerId="LiveId" clId="{39452DE5-7C00-4F86-80CF-BD535E802BBB}" dt="2023-07-30T23:14:09.718" v="4"/>
          <ac:picMkLst>
            <pc:docMk/>
            <pc:sldMk cId="291658106" sldId="400"/>
            <ac:picMk id="5" creationId="{00000000-0000-0000-0000-000000000000}"/>
          </ac:picMkLst>
        </pc:picChg>
        <pc:picChg chg="mod">
          <ac:chgData name="Graphics Guru" userId="d850d2d1f9c44abc" providerId="LiveId" clId="{39452DE5-7C00-4F86-80CF-BD535E802BBB}" dt="2023-07-30T23:14:09.718" v="4"/>
          <ac:picMkLst>
            <pc:docMk/>
            <pc:sldMk cId="291658106" sldId="400"/>
            <ac:picMk id="6" creationId="{00000000-0000-0000-0000-000000000000}"/>
          </ac:picMkLst>
        </pc:picChg>
        <pc:picChg chg="mod">
          <ac:chgData name="Graphics Guru" userId="d850d2d1f9c44abc" providerId="LiveId" clId="{39452DE5-7C00-4F86-80CF-BD535E802BBB}" dt="2023-07-30T23:14:09.718" v="4"/>
          <ac:picMkLst>
            <pc:docMk/>
            <pc:sldMk cId="291658106" sldId="400"/>
            <ac:picMk id="7" creationId="{00000000-0000-0000-0000-000000000000}"/>
          </ac:picMkLst>
        </pc:picChg>
      </pc:sldChg>
      <pc:sldChg chg="modSp del modNotes">
        <pc:chgData name="Graphics Guru" userId="d850d2d1f9c44abc" providerId="LiveId" clId="{39452DE5-7C00-4F86-80CF-BD535E802BBB}" dt="2023-07-30T23:45:30.227" v="301" actId="47"/>
        <pc:sldMkLst>
          <pc:docMk/>
          <pc:sldMk cId="3703898288" sldId="401"/>
        </pc:sldMkLst>
        <pc:spChg chg="mod">
          <ac:chgData name="Graphics Guru" userId="d850d2d1f9c44abc" providerId="LiveId" clId="{39452DE5-7C00-4F86-80CF-BD535E802BBB}" dt="2023-07-30T23:14:09.718" v="4"/>
          <ac:spMkLst>
            <pc:docMk/>
            <pc:sldMk cId="3703898288" sldId="401"/>
            <ac:spMk id="26625" creationId="{00000000-0000-0000-0000-000000000000}"/>
          </ac:spMkLst>
        </pc:spChg>
        <pc:spChg chg="mod">
          <ac:chgData name="Graphics Guru" userId="d850d2d1f9c44abc" providerId="LiveId" clId="{39452DE5-7C00-4F86-80CF-BD535E802BBB}" dt="2023-07-30T23:14:09.718" v="4"/>
          <ac:spMkLst>
            <pc:docMk/>
            <pc:sldMk cId="3703898288" sldId="401"/>
            <ac:spMk id="26626" creationId="{00000000-0000-0000-0000-000000000000}"/>
          </ac:spMkLst>
        </pc:spChg>
        <pc:spChg chg="mod">
          <ac:chgData name="Graphics Guru" userId="d850d2d1f9c44abc" providerId="LiveId" clId="{39452DE5-7C00-4F86-80CF-BD535E802BBB}" dt="2023-07-30T23:14:09.718" v="4"/>
          <ac:spMkLst>
            <pc:docMk/>
            <pc:sldMk cId="3703898288" sldId="401"/>
            <ac:spMk id="26629" creationId="{00000000-0000-0000-0000-000000000000}"/>
          </ac:spMkLst>
        </pc:spChg>
        <pc:picChg chg="mod">
          <ac:chgData name="Graphics Guru" userId="d850d2d1f9c44abc" providerId="LiveId" clId="{39452DE5-7C00-4F86-80CF-BD535E802BBB}" dt="2023-07-30T23:14:09.718" v="4"/>
          <ac:picMkLst>
            <pc:docMk/>
            <pc:sldMk cId="3703898288" sldId="401"/>
            <ac:picMk id="26627" creationId="{00000000-0000-0000-0000-000000000000}"/>
          </ac:picMkLst>
        </pc:picChg>
        <pc:picChg chg="mod">
          <ac:chgData name="Graphics Guru" userId="d850d2d1f9c44abc" providerId="LiveId" clId="{39452DE5-7C00-4F86-80CF-BD535E802BBB}" dt="2023-07-30T23:14:09.718" v="4"/>
          <ac:picMkLst>
            <pc:docMk/>
            <pc:sldMk cId="3703898288" sldId="401"/>
            <ac:picMk id="26628" creationId="{00000000-0000-0000-0000-000000000000}"/>
          </ac:picMkLst>
        </pc:picChg>
      </pc:sldChg>
      <pc:sldChg chg="del">
        <pc:chgData name="Graphics Guru" userId="d850d2d1f9c44abc" providerId="LiveId" clId="{39452DE5-7C00-4F86-80CF-BD535E802BBB}" dt="2023-07-30T23:13:56.533" v="3" actId="47"/>
        <pc:sldMkLst>
          <pc:docMk/>
          <pc:sldMk cId="14679776" sldId="404"/>
        </pc:sldMkLst>
      </pc:sldChg>
      <pc:sldChg chg="del">
        <pc:chgData name="Graphics Guru" userId="d850d2d1f9c44abc" providerId="LiveId" clId="{39452DE5-7C00-4F86-80CF-BD535E802BBB}" dt="2023-07-30T23:13:56.533" v="3" actId="47"/>
        <pc:sldMkLst>
          <pc:docMk/>
          <pc:sldMk cId="828400055" sldId="405"/>
        </pc:sldMkLst>
      </pc:sldChg>
      <pc:sldChg chg="del">
        <pc:chgData name="Graphics Guru" userId="d850d2d1f9c44abc" providerId="LiveId" clId="{39452DE5-7C00-4F86-80CF-BD535E802BBB}" dt="2023-07-30T23:13:56.533" v="3" actId="47"/>
        <pc:sldMkLst>
          <pc:docMk/>
          <pc:sldMk cId="39811718" sldId="406"/>
        </pc:sldMkLst>
      </pc:sldChg>
      <pc:sldChg chg="del">
        <pc:chgData name="Graphics Guru" userId="d850d2d1f9c44abc" providerId="LiveId" clId="{39452DE5-7C00-4F86-80CF-BD535E802BBB}" dt="2023-07-30T23:13:56.533" v="3" actId="47"/>
        <pc:sldMkLst>
          <pc:docMk/>
          <pc:sldMk cId="4284216152" sldId="407"/>
        </pc:sldMkLst>
      </pc:sldChg>
      <pc:sldChg chg="del">
        <pc:chgData name="Graphics Guru" userId="d850d2d1f9c44abc" providerId="LiveId" clId="{39452DE5-7C00-4F86-80CF-BD535E802BBB}" dt="2023-07-30T23:13:56.533" v="3" actId="47"/>
        <pc:sldMkLst>
          <pc:docMk/>
          <pc:sldMk cId="926750911" sldId="408"/>
        </pc:sldMkLst>
      </pc:sldChg>
      <pc:sldChg chg="del">
        <pc:chgData name="Graphics Guru" userId="d850d2d1f9c44abc" providerId="LiveId" clId="{39452DE5-7C00-4F86-80CF-BD535E802BBB}" dt="2023-07-30T23:13:56.533" v="3" actId="47"/>
        <pc:sldMkLst>
          <pc:docMk/>
          <pc:sldMk cId="3586703115" sldId="409"/>
        </pc:sldMkLst>
      </pc:sldChg>
      <pc:sldChg chg="del">
        <pc:chgData name="Graphics Guru" userId="d850d2d1f9c44abc" providerId="LiveId" clId="{39452DE5-7C00-4F86-80CF-BD535E802BBB}" dt="2023-07-30T23:13:56.533" v="3" actId="47"/>
        <pc:sldMkLst>
          <pc:docMk/>
          <pc:sldMk cId="55010333" sldId="410"/>
        </pc:sldMkLst>
      </pc:sldChg>
      <pc:sldChg chg="del">
        <pc:chgData name="Graphics Guru" userId="d850d2d1f9c44abc" providerId="LiveId" clId="{39452DE5-7C00-4F86-80CF-BD535E802BBB}" dt="2023-07-30T23:13:56.533" v="3" actId="47"/>
        <pc:sldMkLst>
          <pc:docMk/>
          <pc:sldMk cId="195140626" sldId="411"/>
        </pc:sldMkLst>
      </pc:sldChg>
      <pc:sldChg chg="del">
        <pc:chgData name="Graphics Guru" userId="d850d2d1f9c44abc" providerId="LiveId" clId="{39452DE5-7C00-4F86-80CF-BD535E802BBB}" dt="2023-07-30T23:13:56.533" v="3" actId="47"/>
        <pc:sldMkLst>
          <pc:docMk/>
          <pc:sldMk cId="1517325697" sldId="412"/>
        </pc:sldMkLst>
      </pc:sldChg>
      <pc:sldChg chg="del">
        <pc:chgData name="Graphics Guru" userId="d850d2d1f9c44abc" providerId="LiveId" clId="{39452DE5-7C00-4F86-80CF-BD535E802BBB}" dt="2023-07-30T23:13:56.533" v="3" actId="47"/>
        <pc:sldMkLst>
          <pc:docMk/>
          <pc:sldMk cId="2787053784" sldId="414"/>
        </pc:sldMkLst>
      </pc:sldChg>
      <pc:sldChg chg="del">
        <pc:chgData name="Graphics Guru" userId="d850d2d1f9c44abc" providerId="LiveId" clId="{39452DE5-7C00-4F86-80CF-BD535E802BBB}" dt="2023-07-30T23:13:56.533" v="3" actId="47"/>
        <pc:sldMkLst>
          <pc:docMk/>
          <pc:sldMk cId="3535232314" sldId="415"/>
        </pc:sldMkLst>
      </pc:sldChg>
      <pc:sldChg chg="del">
        <pc:chgData name="Graphics Guru" userId="d850d2d1f9c44abc" providerId="LiveId" clId="{39452DE5-7C00-4F86-80CF-BD535E802BBB}" dt="2023-07-30T23:13:56.533" v="3" actId="47"/>
        <pc:sldMkLst>
          <pc:docMk/>
          <pc:sldMk cId="2907433548" sldId="416"/>
        </pc:sldMkLst>
      </pc:sldChg>
      <pc:sldChg chg="del">
        <pc:chgData name="Graphics Guru" userId="d850d2d1f9c44abc" providerId="LiveId" clId="{39452DE5-7C00-4F86-80CF-BD535E802BBB}" dt="2023-07-30T23:13:56.533" v="3" actId="47"/>
        <pc:sldMkLst>
          <pc:docMk/>
          <pc:sldMk cId="3593973951" sldId="418"/>
        </pc:sldMkLst>
      </pc:sldChg>
      <pc:sldChg chg="del">
        <pc:chgData name="Graphics Guru" userId="d850d2d1f9c44abc" providerId="LiveId" clId="{39452DE5-7C00-4F86-80CF-BD535E802BBB}" dt="2023-07-30T23:13:56.533" v="3" actId="47"/>
        <pc:sldMkLst>
          <pc:docMk/>
          <pc:sldMk cId="1960133310" sldId="422"/>
        </pc:sldMkLst>
      </pc:sldChg>
      <pc:sldChg chg="del">
        <pc:chgData name="Graphics Guru" userId="d850d2d1f9c44abc" providerId="LiveId" clId="{39452DE5-7C00-4F86-80CF-BD535E802BBB}" dt="2023-07-30T23:13:56.533" v="3" actId="47"/>
        <pc:sldMkLst>
          <pc:docMk/>
          <pc:sldMk cId="257898657" sldId="425"/>
        </pc:sldMkLst>
      </pc:sldChg>
      <pc:sldChg chg="del">
        <pc:chgData name="Graphics Guru" userId="d850d2d1f9c44abc" providerId="LiveId" clId="{39452DE5-7C00-4F86-80CF-BD535E802BBB}" dt="2023-07-30T23:13:56.533" v="3" actId="47"/>
        <pc:sldMkLst>
          <pc:docMk/>
          <pc:sldMk cId="3001155248" sldId="426"/>
        </pc:sldMkLst>
      </pc:sldChg>
      <pc:sldChg chg="del">
        <pc:chgData name="Graphics Guru" userId="d850d2d1f9c44abc" providerId="LiveId" clId="{39452DE5-7C00-4F86-80CF-BD535E802BBB}" dt="2023-07-30T23:13:56.533" v="3" actId="47"/>
        <pc:sldMkLst>
          <pc:docMk/>
          <pc:sldMk cId="1815685281" sldId="427"/>
        </pc:sldMkLst>
      </pc:sldChg>
      <pc:sldChg chg="del">
        <pc:chgData name="Graphics Guru" userId="d850d2d1f9c44abc" providerId="LiveId" clId="{39452DE5-7C00-4F86-80CF-BD535E802BBB}" dt="2023-07-30T23:13:56.533" v="3" actId="47"/>
        <pc:sldMkLst>
          <pc:docMk/>
          <pc:sldMk cId="461120201" sldId="428"/>
        </pc:sldMkLst>
      </pc:sldChg>
      <pc:sldChg chg="del">
        <pc:chgData name="Graphics Guru" userId="d850d2d1f9c44abc" providerId="LiveId" clId="{39452DE5-7C00-4F86-80CF-BD535E802BBB}" dt="2023-07-30T23:13:56.533" v="3" actId="47"/>
        <pc:sldMkLst>
          <pc:docMk/>
          <pc:sldMk cId="3720496978" sldId="429"/>
        </pc:sldMkLst>
      </pc:sldChg>
      <pc:sldChg chg="del">
        <pc:chgData name="Graphics Guru" userId="d850d2d1f9c44abc" providerId="LiveId" clId="{39452DE5-7C00-4F86-80CF-BD535E802BBB}" dt="2023-07-30T23:13:56.533" v="3" actId="47"/>
        <pc:sldMkLst>
          <pc:docMk/>
          <pc:sldMk cId="4029234957" sldId="430"/>
        </pc:sldMkLst>
      </pc:sldChg>
      <pc:sldChg chg="del">
        <pc:chgData name="Graphics Guru" userId="d850d2d1f9c44abc" providerId="LiveId" clId="{39452DE5-7C00-4F86-80CF-BD535E802BBB}" dt="2023-07-30T23:13:56.533" v="3" actId="47"/>
        <pc:sldMkLst>
          <pc:docMk/>
          <pc:sldMk cId="86128515" sldId="431"/>
        </pc:sldMkLst>
      </pc:sldChg>
      <pc:sldChg chg="del">
        <pc:chgData name="Graphics Guru" userId="d850d2d1f9c44abc" providerId="LiveId" clId="{39452DE5-7C00-4F86-80CF-BD535E802BBB}" dt="2023-07-30T23:13:56.533" v="3" actId="47"/>
        <pc:sldMkLst>
          <pc:docMk/>
          <pc:sldMk cId="1974612515" sldId="432"/>
        </pc:sldMkLst>
      </pc:sldChg>
      <pc:sldChg chg="del">
        <pc:chgData name="Graphics Guru" userId="d850d2d1f9c44abc" providerId="LiveId" clId="{39452DE5-7C00-4F86-80CF-BD535E802BBB}" dt="2023-07-30T23:13:56.533" v="3" actId="47"/>
        <pc:sldMkLst>
          <pc:docMk/>
          <pc:sldMk cId="2094971578" sldId="433"/>
        </pc:sldMkLst>
      </pc:sldChg>
      <pc:sldChg chg="del">
        <pc:chgData name="Graphics Guru" userId="d850d2d1f9c44abc" providerId="LiveId" clId="{39452DE5-7C00-4F86-80CF-BD535E802BBB}" dt="2023-07-30T23:13:56.533" v="3" actId="47"/>
        <pc:sldMkLst>
          <pc:docMk/>
          <pc:sldMk cId="2445270866" sldId="435"/>
        </pc:sldMkLst>
      </pc:sldChg>
      <pc:sldChg chg="del">
        <pc:chgData name="Graphics Guru" userId="d850d2d1f9c44abc" providerId="LiveId" clId="{39452DE5-7C00-4F86-80CF-BD535E802BBB}" dt="2023-07-30T23:13:56.533" v="3" actId="47"/>
        <pc:sldMkLst>
          <pc:docMk/>
          <pc:sldMk cId="2278927711" sldId="436"/>
        </pc:sldMkLst>
      </pc:sldChg>
      <pc:sldChg chg="del">
        <pc:chgData name="Graphics Guru" userId="d850d2d1f9c44abc" providerId="LiveId" clId="{39452DE5-7C00-4F86-80CF-BD535E802BBB}" dt="2023-07-30T23:13:56.533" v="3" actId="47"/>
        <pc:sldMkLst>
          <pc:docMk/>
          <pc:sldMk cId="3176734679" sldId="437"/>
        </pc:sldMkLst>
      </pc:sldChg>
      <pc:sldChg chg="del">
        <pc:chgData name="Graphics Guru" userId="d850d2d1f9c44abc" providerId="LiveId" clId="{39452DE5-7C00-4F86-80CF-BD535E802BBB}" dt="2023-07-30T23:13:56.533" v="3" actId="47"/>
        <pc:sldMkLst>
          <pc:docMk/>
          <pc:sldMk cId="1614079777" sldId="438"/>
        </pc:sldMkLst>
      </pc:sldChg>
      <pc:sldChg chg="del">
        <pc:chgData name="Graphics Guru" userId="d850d2d1f9c44abc" providerId="LiveId" clId="{39452DE5-7C00-4F86-80CF-BD535E802BBB}" dt="2023-07-30T23:13:56.533" v="3" actId="47"/>
        <pc:sldMkLst>
          <pc:docMk/>
          <pc:sldMk cId="1138868976" sldId="439"/>
        </pc:sldMkLst>
      </pc:sldChg>
      <pc:sldChg chg="del">
        <pc:chgData name="Graphics Guru" userId="d850d2d1f9c44abc" providerId="LiveId" clId="{39452DE5-7C00-4F86-80CF-BD535E802BBB}" dt="2023-07-30T23:13:56.533" v="3" actId="47"/>
        <pc:sldMkLst>
          <pc:docMk/>
          <pc:sldMk cId="4147883439" sldId="440"/>
        </pc:sldMkLst>
      </pc:sldChg>
      <pc:sldChg chg="del">
        <pc:chgData name="Graphics Guru" userId="d850d2d1f9c44abc" providerId="LiveId" clId="{39452DE5-7C00-4F86-80CF-BD535E802BBB}" dt="2023-07-30T23:13:56.533" v="3" actId="47"/>
        <pc:sldMkLst>
          <pc:docMk/>
          <pc:sldMk cId="2162350980" sldId="441"/>
        </pc:sldMkLst>
      </pc:sldChg>
      <pc:sldChg chg="del">
        <pc:chgData name="Graphics Guru" userId="d850d2d1f9c44abc" providerId="LiveId" clId="{39452DE5-7C00-4F86-80CF-BD535E802BBB}" dt="2023-07-30T23:13:56.533" v="3" actId="47"/>
        <pc:sldMkLst>
          <pc:docMk/>
          <pc:sldMk cId="2650417226" sldId="442"/>
        </pc:sldMkLst>
      </pc:sldChg>
      <pc:sldChg chg="del">
        <pc:chgData name="Graphics Guru" userId="d850d2d1f9c44abc" providerId="LiveId" clId="{39452DE5-7C00-4F86-80CF-BD535E802BBB}" dt="2023-07-30T23:13:56.533" v="3" actId="47"/>
        <pc:sldMkLst>
          <pc:docMk/>
          <pc:sldMk cId="1917115171" sldId="443"/>
        </pc:sldMkLst>
      </pc:sldChg>
      <pc:sldChg chg="del">
        <pc:chgData name="Graphics Guru" userId="d850d2d1f9c44abc" providerId="LiveId" clId="{39452DE5-7C00-4F86-80CF-BD535E802BBB}" dt="2023-07-30T23:13:56.533" v="3" actId="47"/>
        <pc:sldMkLst>
          <pc:docMk/>
          <pc:sldMk cId="3682850777" sldId="444"/>
        </pc:sldMkLst>
      </pc:sldChg>
      <pc:sldChg chg="del">
        <pc:chgData name="Graphics Guru" userId="d850d2d1f9c44abc" providerId="LiveId" clId="{39452DE5-7C00-4F86-80CF-BD535E802BBB}" dt="2023-07-30T23:13:56.533" v="3" actId="47"/>
        <pc:sldMkLst>
          <pc:docMk/>
          <pc:sldMk cId="2998527217" sldId="445"/>
        </pc:sldMkLst>
      </pc:sldChg>
      <pc:sldChg chg="del">
        <pc:chgData name="Graphics Guru" userId="d850d2d1f9c44abc" providerId="LiveId" clId="{39452DE5-7C00-4F86-80CF-BD535E802BBB}" dt="2023-07-30T23:13:56.533" v="3" actId="47"/>
        <pc:sldMkLst>
          <pc:docMk/>
          <pc:sldMk cId="1458474077" sldId="446"/>
        </pc:sldMkLst>
      </pc:sldChg>
      <pc:sldChg chg="del">
        <pc:chgData name="Graphics Guru" userId="d850d2d1f9c44abc" providerId="LiveId" clId="{39452DE5-7C00-4F86-80CF-BD535E802BBB}" dt="2023-07-30T23:13:56.533" v="3" actId="47"/>
        <pc:sldMkLst>
          <pc:docMk/>
          <pc:sldMk cId="3557943143" sldId="447"/>
        </pc:sldMkLst>
      </pc:sldChg>
      <pc:sldChg chg="del">
        <pc:chgData name="Graphics Guru" userId="d850d2d1f9c44abc" providerId="LiveId" clId="{39452DE5-7C00-4F86-80CF-BD535E802BBB}" dt="2023-07-30T23:13:56.533" v="3" actId="47"/>
        <pc:sldMkLst>
          <pc:docMk/>
          <pc:sldMk cId="823121797" sldId="448"/>
        </pc:sldMkLst>
      </pc:sldChg>
      <pc:sldChg chg="del">
        <pc:chgData name="Graphics Guru" userId="d850d2d1f9c44abc" providerId="LiveId" clId="{39452DE5-7C00-4F86-80CF-BD535E802BBB}" dt="2023-07-30T23:13:56.533" v="3" actId="47"/>
        <pc:sldMkLst>
          <pc:docMk/>
          <pc:sldMk cId="2350204758" sldId="449"/>
        </pc:sldMkLst>
      </pc:sldChg>
      <pc:sldChg chg="del">
        <pc:chgData name="Graphics Guru" userId="d850d2d1f9c44abc" providerId="LiveId" clId="{39452DE5-7C00-4F86-80CF-BD535E802BBB}" dt="2023-07-30T23:13:56.533" v="3" actId="47"/>
        <pc:sldMkLst>
          <pc:docMk/>
          <pc:sldMk cId="2500947036" sldId="450"/>
        </pc:sldMkLst>
      </pc:sldChg>
      <pc:sldChg chg="del">
        <pc:chgData name="Graphics Guru" userId="d850d2d1f9c44abc" providerId="LiveId" clId="{39452DE5-7C00-4F86-80CF-BD535E802BBB}" dt="2023-07-30T23:13:56.533" v="3" actId="47"/>
        <pc:sldMkLst>
          <pc:docMk/>
          <pc:sldMk cId="486411043" sldId="451"/>
        </pc:sldMkLst>
      </pc:sldChg>
      <pc:sldChg chg="del">
        <pc:chgData name="Graphics Guru" userId="d850d2d1f9c44abc" providerId="LiveId" clId="{39452DE5-7C00-4F86-80CF-BD535E802BBB}" dt="2023-07-30T23:13:56.533" v="3" actId="47"/>
        <pc:sldMkLst>
          <pc:docMk/>
          <pc:sldMk cId="2153080280" sldId="464"/>
        </pc:sldMkLst>
      </pc:sldChg>
      <pc:sldChg chg="del">
        <pc:chgData name="Graphics Guru" userId="d850d2d1f9c44abc" providerId="LiveId" clId="{39452DE5-7C00-4F86-80CF-BD535E802BBB}" dt="2023-07-30T23:13:56.533" v="3" actId="47"/>
        <pc:sldMkLst>
          <pc:docMk/>
          <pc:sldMk cId="3097039397" sldId="465"/>
        </pc:sldMkLst>
      </pc:sldChg>
      <pc:sldChg chg="del">
        <pc:chgData name="Graphics Guru" userId="d850d2d1f9c44abc" providerId="LiveId" clId="{39452DE5-7C00-4F86-80CF-BD535E802BBB}" dt="2023-07-30T23:13:56.533" v="3" actId="47"/>
        <pc:sldMkLst>
          <pc:docMk/>
          <pc:sldMk cId="993729087" sldId="466"/>
        </pc:sldMkLst>
      </pc:sldChg>
      <pc:sldChg chg="del">
        <pc:chgData name="Graphics Guru" userId="d850d2d1f9c44abc" providerId="LiveId" clId="{39452DE5-7C00-4F86-80CF-BD535E802BBB}" dt="2023-07-30T23:13:56.533" v="3" actId="47"/>
        <pc:sldMkLst>
          <pc:docMk/>
          <pc:sldMk cId="1728700271" sldId="467"/>
        </pc:sldMkLst>
      </pc:sldChg>
      <pc:sldChg chg="del">
        <pc:chgData name="Graphics Guru" userId="d850d2d1f9c44abc" providerId="LiveId" clId="{39452DE5-7C00-4F86-80CF-BD535E802BBB}" dt="2023-07-30T23:13:56.533" v="3" actId="47"/>
        <pc:sldMkLst>
          <pc:docMk/>
          <pc:sldMk cId="929475360" sldId="468"/>
        </pc:sldMkLst>
      </pc:sldChg>
      <pc:sldChg chg="del">
        <pc:chgData name="Graphics Guru" userId="d850d2d1f9c44abc" providerId="LiveId" clId="{39452DE5-7C00-4F86-80CF-BD535E802BBB}" dt="2023-07-30T23:13:56.533" v="3" actId="47"/>
        <pc:sldMkLst>
          <pc:docMk/>
          <pc:sldMk cId="2007883762" sldId="469"/>
        </pc:sldMkLst>
      </pc:sldChg>
      <pc:sldChg chg="del">
        <pc:chgData name="Graphics Guru" userId="d850d2d1f9c44abc" providerId="LiveId" clId="{39452DE5-7C00-4F86-80CF-BD535E802BBB}" dt="2023-07-30T23:13:56.533" v="3" actId="47"/>
        <pc:sldMkLst>
          <pc:docMk/>
          <pc:sldMk cId="4048889971" sldId="470"/>
        </pc:sldMkLst>
      </pc:sldChg>
      <pc:sldChg chg="del">
        <pc:chgData name="Graphics Guru" userId="d850d2d1f9c44abc" providerId="LiveId" clId="{39452DE5-7C00-4F86-80CF-BD535E802BBB}" dt="2023-07-30T23:13:56.533" v="3" actId="47"/>
        <pc:sldMkLst>
          <pc:docMk/>
          <pc:sldMk cId="576392197" sldId="471"/>
        </pc:sldMkLst>
      </pc:sldChg>
      <pc:sldChg chg="del">
        <pc:chgData name="Graphics Guru" userId="d850d2d1f9c44abc" providerId="LiveId" clId="{39452DE5-7C00-4F86-80CF-BD535E802BBB}" dt="2023-07-30T23:13:56.533" v="3" actId="47"/>
        <pc:sldMkLst>
          <pc:docMk/>
          <pc:sldMk cId="339613889" sldId="472"/>
        </pc:sldMkLst>
      </pc:sldChg>
      <pc:sldChg chg="del">
        <pc:chgData name="Graphics Guru" userId="d850d2d1f9c44abc" providerId="LiveId" clId="{39452DE5-7C00-4F86-80CF-BD535E802BBB}" dt="2023-07-30T23:13:56.533" v="3" actId="47"/>
        <pc:sldMkLst>
          <pc:docMk/>
          <pc:sldMk cId="3168077902" sldId="473"/>
        </pc:sldMkLst>
      </pc:sldChg>
      <pc:sldChg chg="modSp del modNotes">
        <pc:chgData name="Graphics Guru" userId="d850d2d1f9c44abc" providerId="LiveId" clId="{39452DE5-7C00-4F86-80CF-BD535E802BBB}" dt="2023-07-30T23:45:19.015" v="300" actId="2696"/>
        <pc:sldMkLst>
          <pc:docMk/>
          <pc:sldMk cId="2472159765" sldId="475"/>
        </pc:sldMkLst>
        <pc:spChg chg="mod">
          <ac:chgData name="Graphics Guru" userId="d850d2d1f9c44abc" providerId="LiveId" clId="{39452DE5-7C00-4F86-80CF-BD535E802BBB}" dt="2023-07-30T23:14:09.718" v="4"/>
          <ac:spMkLst>
            <pc:docMk/>
            <pc:sldMk cId="2472159765" sldId="475"/>
            <ac:spMk id="69633" creationId="{00000000-0000-0000-0000-000000000000}"/>
          </ac:spMkLst>
        </pc:spChg>
        <pc:spChg chg="mod">
          <ac:chgData name="Graphics Guru" userId="d850d2d1f9c44abc" providerId="LiveId" clId="{39452DE5-7C00-4F86-80CF-BD535E802BBB}" dt="2023-07-30T23:14:09.718" v="4"/>
          <ac:spMkLst>
            <pc:docMk/>
            <pc:sldMk cId="2472159765" sldId="475"/>
            <ac:spMk id="69634" creationId="{00000000-0000-0000-0000-000000000000}"/>
          </ac:spMkLst>
        </pc:spChg>
      </pc:sldChg>
      <pc:sldChg chg="del">
        <pc:chgData name="Graphics Guru" userId="d850d2d1f9c44abc" providerId="LiveId" clId="{39452DE5-7C00-4F86-80CF-BD535E802BBB}" dt="2023-07-30T23:13:08.212" v="2" actId="47"/>
        <pc:sldMkLst>
          <pc:docMk/>
          <pc:sldMk cId="3591225584" sldId="477"/>
        </pc:sldMkLst>
      </pc:sldChg>
      <pc:sldChg chg="del">
        <pc:chgData name="Graphics Guru" userId="d850d2d1f9c44abc" providerId="LiveId" clId="{39452DE5-7C00-4F86-80CF-BD535E802BBB}" dt="2023-07-30T23:13:08.212" v="2" actId="47"/>
        <pc:sldMkLst>
          <pc:docMk/>
          <pc:sldMk cId="2097883137" sldId="478"/>
        </pc:sldMkLst>
      </pc:sldChg>
      <pc:sldChg chg="addSp delSp modSp mod modClrScheme chgLayout modNotes">
        <pc:chgData name="Graphics Guru" userId="d850d2d1f9c44abc" providerId="LiveId" clId="{39452DE5-7C00-4F86-80CF-BD535E802BBB}" dt="2023-07-30T23:29:01.214" v="235" actId="5793"/>
        <pc:sldMkLst>
          <pc:docMk/>
          <pc:sldMk cId="2768177444" sldId="479"/>
        </pc:sldMkLst>
        <pc:spChg chg="add mod ord">
          <ac:chgData name="Graphics Guru" userId="d850d2d1f9c44abc" providerId="LiveId" clId="{39452DE5-7C00-4F86-80CF-BD535E802BBB}" dt="2023-07-30T23:29:01.214" v="235" actId="5793"/>
          <ac:spMkLst>
            <pc:docMk/>
            <pc:sldMk cId="2768177444" sldId="479"/>
            <ac:spMk id="2" creationId="{9BDACC10-8D18-F3FE-2DB5-CE1BB0C062CE}"/>
          </ac:spMkLst>
        </pc:spChg>
        <pc:spChg chg="mod ord">
          <ac:chgData name="Graphics Guru" userId="d850d2d1f9c44abc" providerId="LiveId" clId="{39452DE5-7C00-4F86-80CF-BD535E802BBB}" dt="2023-07-30T23:28:35.376" v="228" actId="700"/>
          <ac:spMkLst>
            <pc:docMk/>
            <pc:sldMk cId="2768177444" sldId="479"/>
            <ac:spMk id="68609" creationId="{00000000-0000-0000-0000-000000000000}"/>
          </ac:spMkLst>
        </pc:spChg>
        <pc:spChg chg="del mod">
          <ac:chgData name="Graphics Guru" userId="d850d2d1f9c44abc" providerId="LiveId" clId="{39452DE5-7C00-4F86-80CF-BD535E802BBB}" dt="2023-07-30T23:28:47.077" v="230" actId="478"/>
          <ac:spMkLst>
            <pc:docMk/>
            <pc:sldMk cId="2768177444" sldId="479"/>
            <ac:spMk id="68610" creationId="{00000000-0000-0000-0000-000000000000}"/>
          </ac:spMkLst>
        </pc:spChg>
      </pc:sldChg>
      <pc:sldChg chg="addSp delSp modSp mod ord modNotes">
        <pc:chgData name="Graphics Guru" userId="d850d2d1f9c44abc" providerId="LiveId" clId="{39452DE5-7C00-4F86-80CF-BD535E802BBB}" dt="2023-08-06T15:58:14.562" v="4722" actId="14861"/>
        <pc:sldMkLst>
          <pc:docMk/>
          <pc:sldMk cId="181088544" sldId="480"/>
        </pc:sldMkLst>
        <pc:spChg chg="add del">
          <ac:chgData name="Graphics Guru" userId="d850d2d1f9c44abc" providerId="LiveId" clId="{39452DE5-7C00-4F86-80CF-BD535E802BBB}" dt="2023-08-06T15:55:15.673" v="4695" actId="11529"/>
          <ac:spMkLst>
            <pc:docMk/>
            <pc:sldMk cId="181088544" sldId="480"/>
            <ac:spMk id="8" creationId="{96D33D6E-7EA5-1D44-EDF6-2250FDAA0B03}"/>
          </ac:spMkLst>
        </pc:spChg>
        <pc:picChg chg="add del">
          <ac:chgData name="Graphics Guru" userId="d850d2d1f9c44abc" providerId="LiveId" clId="{39452DE5-7C00-4F86-80CF-BD535E802BBB}" dt="2023-08-06T15:54:47.675" v="4690" actId="22"/>
          <ac:picMkLst>
            <pc:docMk/>
            <pc:sldMk cId="181088544" sldId="480"/>
            <ac:picMk id="3" creationId="{5407353E-E769-4D33-CE0B-3F9089B14EEB}"/>
          </ac:picMkLst>
        </pc:picChg>
        <pc:picChg chg="add del">
          <ac:chgData name="Graphics Guru" userId="d850d2d1f9c44abc" providerId="LiveId" clId="{39452DE5-7C00-4F86-80CF-BD535E802BBB}" dt="2023-08-06T15:54:49.959" v="4692" actId="22"/>
          <ac:picMkLst>
            <pc:docMk/>
            <pc:sldMk cId="181088544" sldId="480"/>
            <ac:picMk id="5" creationId="{FD03856C-7D87-056F-598A-F80D0EC342EF}"/>
          </ac:picMkLst>
        </pc:picChg>
        <pc:picChg chg="add">
          <ac:chgData name="Graphics Guru" userId="d850d2d1f9c44abc" providerId="LiveId" clId="{39452DE5-7C00-4F86-80CF-BD535E802BBB}" dt="2023-08-06T15:54:53.580" v="4693" actId="22"/>
          <ac:picMkLst>
            <pc:docMk/>
            <pc:sldMk cId="181088544" sldId="480"/>
            <ac:picMk id="7" creationId="{988FA2AF-BF78-DF4B-F373-3373139692EF}"/>
          </ac:picMkLst>
        </pc:picChg>
        <pc:picChg chg="del mod">
          <ac:chgData name="Graphics Guru" userId="d850d2d1f9c44abc" providerId="LiveId" clId="{39452DE5-7C00-4F86-80CF-BD535E802BBB}" dt="2023-08-06T15:54:45.141" v="4688" actId="478"/>
          <ac:picMkLst>
            <pc:docMk/>
            <pc:sldMk cId="181088544" sldId="480"/>
            <ac:picMk id="9" creationId="{4709F34C-E6DE-49E0-960B-6A3E50A0CBFD}"/>
          </ac:picMkLst>
        </pc:picChg>
        <pc:cxnChg chg="add del mod">
          <ac:chgData name="Graphics Guru" userId="d850d2d1f9c44abc" providerId="LiveId" clId="{39452DE5-7C00-4F86-80CF-BD535E802BBB}" dt="2023-08-06T15:56:36.545" v="4699" actId="11529"/>
          <ac:cxnSpMkLst>
            <pc:docMk/>
            <pc:sldMk cId="181088544" sldId="480"/>
            <ac:cxnSpMk id="11" creationId="{531DE698-EE1E-FF44-2278-99604826BAD2}"/>
          </ac:cxnSpMkLst>
        </pc:cxnChg>
        <pc:cxnChg chg="add mod">
          <ac:chgData name="Graphics Guru" userId="d850d2d1f9c44abc" providerId="LiveId" clId="{39452DE5-7C00-4F86-80CF-BD535E802BBB}" dt="2023-08-06T15:58:14.562" v="4722" actId="14861"/>
          <ac:cxnSpMkLst>
            <pc:docMk/>
            <pc:sldMk cId="181088544" sldId="480"/>
            <ac:cxnSpMk id="13" creationId="{E3C0C1EE-C255-798F-4992-4C889B86CE64}"/>
          </ac:cxnSpMkLst>
        </pc:cxnChg>
      </pc:sldChg>
      <pc:sldChg chg="addSp delSp modSp new mod setBg modClrScheme chgLayout">
        <pc:chgData name="Graphics Guru" userId="d850d2d1f9c44abc" providerId="LiveId" clId="{39452DE5-7C00-4F86-80CF-BD535E802BBB}" dt="2023-08-02T01:55:36.847" v="3044" actId="113"/>
        <pc:sldMkLst>
          <pc:docMk/>
          <pc:sldMk cId="583309421" sldId="481"/>
        </pc:sldMkLst>
        <pc:spChg chg="del mod ord">
          <ac:chgData name="Graphics Guru" userId="d850d2d1f9c44abc" providerId="LiveId" clId="{39452DE5-7C00-4F86-80CF-BD535E802BBB}" dt="2023-07-30T23:58:05.135" v="341" actId="700"/>
          <ac:spMkLst>
            <pc:docMk/>
            <pc:sldMk cId="583309421" sldId="481"/>
            <ac:spMk id="2" creationId="{1E2ADD9F-D9BB-3C7F-D4E7-9074EEF71444}"/>
          </ac:spMkLst>
        </pc:spChg>
        <pc:spChg chg="del mod ord">
          <ac:chgData name="Graphics Guru" userId="d850d2d1f9c44abc" providerId="LiveId" clId="{39452DE5-7C00-4F86-80CF-BD535E802BBB}" dt="2023-07-30T23:58:05.135" v="341" actId="700"/>
          <ac:spMkLst>
            <pc:docMk/>
            <pc:sldMk cId="583309421" sldId="481"/>
            <ac:spMk id="3" creationId="{ED65243E-E33C-D74A-7F0A-66EFF1B0C2D9}"/>
          </ac:spMkLst>
        </pc:spChg>
        <pc:spChg chg="add del mod ord">
          <ac:chgData name="Graphics Guru" userId="d850d2d1f9c44abc" providerId="LiveId" clId="{39452DE5-7C00-4F86-80CF-BD535E802BBB}" dt="2023-07-30T23:58:11.234" v="342" actId="700"/>
          <ac:spMkLst>
            <pc:docMk/>
            <pc:sldMk cId="583309421" sldId="481"/>
            <ac:spMk id="4" creationId="{40B10DF6-9C7C-3F73-4244-AD715809337C}"/>
          </ac:spMkLst>
        </pc:spChg>
        <pc:spChg chg="add del mod ord">
          <ac:chgData name="Graphics Guru" userId="d850d2d1f9c44abc" providerId="LiveId" clId="{39452DE5-7C00-4F86-80CF-BD535E802BBB}" dt="2023-07-30T23:58:11.234" v="342" actId="700"/>
          <ac:spMkLst>
            <pc:docMk/>
            <pc:sldMk cId="583309421" sldId="481"/>
            <ac:spMk id="5" creationId="{C8E1D690-936E-8E4A-266E-DC982D1D9F6F}"/>
          </ac:spMkLst>
        </pc:spChg>
        <pc:spChg chg="add del mod ord">
          <ac:chgData name="Graphics Guru" userId="d850d2d1f9c44abc" providerId="LiveId" clId="{39452DE5-7C00-4F86-80CF-BD535E802BBB}" dt="2023-07-30T23:58:11.234" v="342" actId="700"/>
          <ac:spMkLst>
            <pc:docMk/>
            <pc:sldMk cId="583309421" sldId="481"/>
            <ac:spMk id="6" creationId="{1F70574D-452D-85CC-5C29-9EF3B573ABC1}"/>
          </ac:spMkLst>
        </pc:spChg>
        <pc:spChg chg="add mod">
          <ac:chgData name="Graphics Guru" userId="d850d2d1f9c44abc" providerId="LiveId" clId="{39452DE5-7C00-4F86-80CF-BD535E802BBB}" dt="2023-08-02T01:55:36.847" v="3044" actId="113"/>
          <ac:spMkLst>
            <pc:docMk/>
            <pc:sldMk cId="583309421" sldId="481"/>
            <ac:spMk id="9" creationId="{547B3A24-6979-E67A-03FC-25BB49A591A0}"/>
          </ac:spMkLst>
        </pc:spChg>
        <pc:spChg chg="add del mod">
          <ac:chgData name="Graphics Guru" userId="d850d2d1f9c44abc" providerId="LiveId" clId="{39452DE5-7C00-4F86-80CF-BD535E802BBB}" dt="2023-07-30T23:59:52.303" v="365" actId="478"/>
          <ac:spMkLst>
            <pc:docMk/>
            <pc:sldMk cId="583309421" sldId="481"/>
            <ac:spMk id="10" creationId="{BED85EE5-B890-CB1C-86D2-1FD642EBA76F}"/>
          </ac:spMkLst>
        </pc:spChg>
        <pc:picChg chg="add del">
          <ac:chgData name="Graphics Guru" userId="d850d2d1f9c44abc" providerId="LiveId" clId="{39452DE5-7C00-4F86-80CF-BD535E802BBB}" dt="2023-07-30T23:59:14.655" v="346" actId="22"/>
          <ac:picMkLst>
            <pc:docMk/>
            <pc:sldMk cId="583309421" sldId="481"/>
            <ac:picMk id="8" creationId="{6226EDEB-66C1-A3E5-E897-F5D55A261B60}"/>
          </ac:picMkLst>
        </pc:picChg>
        <pc:picChg chg="add del">
          <ac:chgData name="Graphics Guru" userId="d850d2d1f9c44abc" providerId="LiveId" clId="{39452DE5-7C00-4F86-80CF-BD535E802BBB}" dt="2023-07-30T23:58:16.216" v="344"/>
          <ac:picMkLst>
            <pc:docMk/>
            <pc:sldMk cId="583309421" sldId="481"/>
            <ac:picMk id="3074" creationId="{FAC4D66E-434C-3F5D-C453-18BCBC9DDD08}"/>
          </ac:picMkLst>
        </pc:picChg>
        <pc:picChg chg="add del mod">
          <ac:chgData name="Graphics Guru" userId="d850d2d1f9c44abc" providerId="LiveId" clId="{39452DE5-7C00-4F86-80CF-BD535E802BBB}" dt="2023-07-31T00:00:27.205" v="371"/>
          <ac:picMkLst>
            <pc:docMk/>
            <pc:sldMk cId="583309421" sldId="481"/>
            <ac:picMk id="3076" creationId="{64EE2212-514C-85DA-2AB8-AE1964F0979C}"/>
          </ac:picMkLst>
        </pc:picChg>
        <pc:picChg chg="add mod">
          <ac:chgData name="Graphics Guru" userId="d850d2d1f9c44abc" providerId="LiveId" clId="{39452DE5-7C00-4F86-80CF-BD535E802BBB}" dt="2023-07-31T00:21:52.036" v="376" actId="14100"/>
          <ac:picMkLst>
            <pc:docMk/>
            <pc:sldMk cId="583309421" sldId="481"/>
            <ac:picMk id="3078" creationId="{88E347EF-F1C8-1905-C71D-BBF25A9FEDC7}"/>
          </ac:picMkLst>
        </pc:picChg>
      </pc:sldChg>
      <pc:sldChg chg="del">
        <pc:chgData name="Graphics Guru" userId="d850d2d1f9c44abc" providerId="LiveId" clId="{39452DE5-7C00-4F86-80CF-BD535E802BBB}" dt="2023-07-30T23:12:52.752" v="1" actId="47"/>
        <pc:sldMkLst>
          <pc:docMk/>
          <pc:sldMk cId="2448496192" sldId="481"/>
        </pc:sldMkLst>
      </pc:sldChg>
      <pc:sldChg chg="modSp del modNotes">
        <pc:chgData name="Graphics Guru" userId="d850d2d1f9c44abc" providerId="LiveId" clId="{39452DE5-7C00-4F86-80CF-BD535E802BBB}" dt="2023-07-30T23:44:46.726" v="299" actId="2696"/>
        <pc:sldMkLst>
          <pc:docMk/>
          <pc:sldMk cId="386362022" sldId="482"/>
        </pc:sldMkLst>
        <pc:spChg chg="mod">
          <ac:chgData name="Graphics Guru" userId="d850d2d1f9c44abc" providerId="LiveId" clId="{39452DE5-7C00-4F86-80CF-BD535E802BBB}" dt="2023-07-30T23:14:09.718" v="4"/>
          <ac:spMkLst>
            <pc:docMk/>
            <pc:sldMk cId="386362022" sldId="482"/>
            <ac:spMk id="2" creationId="{00000000-0000-0000-0000-000000000000}"/>
          </ac:spMkLst>
        </pc:spChg>
        <pc:spChg chg="mod">
          <ac:chgData name="Graphics Guru" userId="d850d2d1f9c44abc" providerId="LiveId" clId="{39452DE5-7C00-4F86-80CF-BD535E802BBB}" dt="2023-07-30T23:14:09.718" v="4"/>
          <ac:spMkLst>
            <pc:docMk/>
            <pc:sldMk cId="386362022" sldId="482"/>
            <ac:spMk id="3" creationId="{00000000-0000-0000-0000-000000000000}"/>
          </ac:spMkLst>
        </pc:spChg>
      </pc:sldChg>
      <pc:sldChg chg="addSp delSp modSp add mod ord setBg modClrScheme chgLayout">
        <pc:chgData name="Graphics Guru" userId="d850d2d1f9c44abc" providerId="LiveId" clId="{39452DE5-7C00-4F86-80CF-BD535E802BBB}" dt="2023-08-05T17:59:31.733" v="4394"/>
        <pc:sldMkLst>
          <pc:docMk/>
          <pc:sldMk cId="2784690981" sldId="482"/>
        </pc:sldMkLst>
        <pc:spChg chg="add del mod">
          <ac:chgData name="Graphics Guru" userId="d850d2d1f9c44abc" providerId="LiveId" clId="{39452DE5-7C00-4F86-80CF-BD535E802BBB}" dt="2023-07-31T00:25:45.844" v="395" actId="700"/>
          <ac:spMkLst>
            <pc:docMk/>
            <pc:sldMk cId="2784690981" sldId="482"/>
            <ac:spMk id="3" creationId="{8CE5891B-24E1-AE41-C829-9007E4099BED}"/>
          </ac:spMkLst>
        </pc:spChg>
        <pc:spChg chg="del">
          <ac:chgData name="Graphics Guru" userId="d850d2d1f9c44abc" providerId="LiveId" clId="{39452DE5-7C00-4F86-80CF-BD535E802BBB}" dt="2023-07-31T00:25:40.449" v="394" actId="478"/>
          <ac:spMkLst>
            <pc:docMk/>
            <pc:sldMk cId="2784690981" sldId="482"/>
            <ac:spMk id="9" creationId="{547B3A24-6979-E67A-03FC-25BB49A591A0}"/>
          </ac:spMkLst>
        </pc:spChg>
        <pc:picChg chg="del">
          <ac:chgData name="Graphics Guru" userId="d850d2d1f9c44abc" providerId="LiveId" clId="{39452DE5-7C00-4F86-80CF-BD535E802BBB}" dt="2023-07-31T00:25:33.559" v="393" actId="478"/>
          <ac:picMkLst>
            <pc:docMk/>
            <pc:sldMk cId="2784690981" sldId="482"/>
            <ac:picMk id="3078" creationId="{88E347EF-F1C8-1905-C71D-BBF25A9FEDC7}"/>
          </ac:picMkLst>
        </pc:picChg>
        <pc:picChg chg="add mod">
          <ac:chgData name="Graphics Guru" userId="d850d2d1f9c44abc" providerId="LiveId" clId="{39452DE5-7C00-4F86-80CF-BD535E802BBB}" dt="2023-07-31T00:26:44.959" v="399" actId="1076"/>
          <ac:picMkLst>
            <pc:docMk/>
            <pc:sldMk cId="2784690981" sldId="482"/>
            <ac:picMk id="4098" creationId="{A06C6A2D-11D6-CD65-FE4C-39B1E3056F72}"/>
          </ac:picMkLst>
        </pc:picChg>
      </pc:sldChg>
      <pc:sldChg chg="addSp modSp new">
        <pc:chgData name="Graphics Guru" userId="d850d2d1f9c44abc" providerId="LiveId" clId="{39452DE5-7C00-4F86-80CF-BD535E802BBB}" dt="2023-07-31T00:28:24.388" v="405" actId="1076"/>
        <pc:sldMkLst>
          <pc:docMk/>
          <pc:sldMk cId="2683336609" sldId="483"/>
        </pc:sldMkLst>
        <pc:picChg chg="add mod">
          <ac:chgData name="Graphics Guru" userId="d850d2d1f9c44abc" providerId="LiveId" clId="{39452DE5-7C00-4F86-80CF-BD535E802BBB}" dt="2023-07-31T00:28:24.388" v="405" actId="1076"/>
          <ac:picMkLst>
            <pc:docMk/>
            <pc:sldMk cId="2683336609" sldId="483"/>
            <ac:picMk id="5122" creationId="{E0F2A78E-FD89-CB3B-E8B8-157758956443}"/>
          </ac:picMkLst>
        </pc:picChg>
      </pc:sldChg>
      <pc:sldChg chg="del">
        <pc:chgData name="Graphics Guru" userId="d850d2d1f9c44abc" providerId="LiveId" clId="{39452DE5-7C00-4F86-80CF-BD535E802BBB}" dt="2023-07-30T23:13:56.533" v="3" actId="47"/>
        <pc:sldMkLst>
          <pc:docMk/>
          <pc:sldMk cId="3353046276" sldId="483"/>
        </pc:sldMkLst>
      </pc:sldChg>
      <pc:sldChg chg="addSp new">
        <pc:chgData name="Graphics Guru" userId="d850d2d1f9c44abc" providerId="LiveId" clId="{39452DE5-7C00-4F86-80CF-BD535E802BBB}" dt="2023-07-31T00:29:04.645" v="407"/>
        <pc:sldMkLst>
          <pc:docMk/>
          <pc:sldMk cId="3035733449" sldId="484"/>
        </pc:sldMkLst>
        <pc:picChg chg="add">
          <ac:chgData name="Graphics Guru" userId="d850d2d1f9c44abc" providerId="LiveId" clId="{39452DE5-7C00-4F86-80CF-BD535E802BBB}" dt="2023-07-31T00:29:04.645" v="407"/>
          <ac:picMkLst>
            <pc:docMk/>
            <pc:sldMk cId="3035733449" sldId="484"/>
            <ac:picMk id="6146" creationId="{C011987A-1642-C9BD-DF64-5933839E0522}"/>
          </ac:picMkLst>
        </pc:picChg>
      </pc:sldChg>
      <pc:sldChg chg="del">
        <pc:chgData name="Graphics Guru" userId="d850d2d1f9c44abc" providerId="LiveId" clId="{39452DE5-7C00-4F86-80CF-BD535E802BBB}" dt="2023-07-30T23:13:56.533" v="3" actId="47"/>
        <pc:sldMkLst>
          <pc:docMk/>
          <pc:sldMk cId="3759933190" sldId="484"/>
        </pc:sldMkLst>
      </pc:sldChg>
      <pc:sldChg chg="addSp delSp modSp new mod">
        <pc:chgData name="Graphics Guru" userId="d850d2d1f9c44abc" providerId="LiveId" clId="{39452DE5-7C00-4F86-80CF-BD535E802BBB}" dt="2023-07-31T00:37:23.759" v="438" actId="14100"/>
        <pc:sldMkLst>
          <pc:docMk/>
          <pc:sldMk cId="3236320023" sldId="485"/>
        </pc:sldMkLst>
        <pc:picChg chg="add del mod">
          <ac:chgData name="Graphics Guru" userId="d850d2d1f9c44abc" providerId="LiveId" clId="{39452DE5-7C00-4F86-80CF-BD535E802BBB}" dt="2023-07-31T00:35:39.774" v="433" actId="478"/>
          <ac:picMkLst>
            <pc:docMk/>
            <pc:sldMk cId="3236320023" sldId="485"/>
            <ac:picMk id="3" creationId="{B6C4DE1A-AC7D-08D9-DA70-E59489658FA9}"/>
          </ac:picMkLst>
        </pc:picChg>
        <pc:picChg chg="add mod">
          <ac:chgData name="Graphics Guru" userId="d850d2d1f9c44abc" providerId="LiveId" clId="{39452DE5-7C00-4F86-80CF-BD535E802BBB}" dt="2023-07-31T00:37:23.759" v="438" actId="14100"/>
          <ac:picMkLst>
            <pc:docMk/>
            <pc:sldMk cId="3236320023" sldId="485"/>
            <ac:picMk id="8194" creationId="{A22ED89D-0887-CE11-457D-EBBCD20C90B7}"/>
          </ac:picMkLst>
        </pc:picChg>
      </pc:sldChg>
      <pc:sldChg chg="del">
        <pc:chgData name="Graphics Guru" userId="d850d2d1f9c44abc" providerId="LiveId" clId="{39452DE5-7C00-4F86-80CF-BD535E802BBB}" dt="2023-07-30T23:13:56.533" v="3" actId="47"/>
        <pc:sldMkLst>
          <pc:docMk/>
          <pc:sldMk cId="4063706741" sldId="485"/>
        </pc:sldMkLst>
      </pc:sldChg>
      <pc:sldChg chg="addSp delSp modSp new">
        <pc:chgData name="Graphics Guru" userId="d850d2d1f9c44abc" providerId="LiveId" clId="{39452DE5-7C00-4F86-80CF-BD535E802BBB}" dt="2023-07-31T01:44:56.985" v="514"/>
        <pc:sldMkLst>
          <pc:docMk/>
          <pc:sldMk cId="3492072460" sldId="486"/>
        </pc:sldMkLst>
        <pc:graphicFrameChg chg="add del mod">
          <ac:chgData name="Graphics Guru" userId="d850d2d1f9c44abc" providerId="LiveId" clId="{39452DE5-7C00-4F86-80CF-BD535E802BBB}" dt="2023-07-31T01:44:56.985" v="514"/>
          <ac:graphicFrameMkLst>
            <pc:docMk/>
            <pc:sldMk cId="3492072460" sldId="486"/>
            <ac:graphicFrameMk id="2" creationId="{BB28D444-80ED-0922-9DB5-E549A684094F}"/>
          </ac:graphicFrameMkLst>
        </pc:graphicFrameChg>
        <pc:picChg chg="add mod">
          <ac:chgData name="Graphics Guru" userId="d850d2d1f9c44abc" providerId="LiveId" clId="{39452DE5-7C00-4F86-80CF-BD535E802BBB}" dt="2023-07-31T00:35:24.553" v="432" actId="1076"/>
          <ac:picMkLst>
            <pc:docMk/>
            <pc:sldMk cId="3492072460" sldId="486"/>
            <ac:picMk id="7170" creationId="{D1A230FD-A989-0DE3-36B8-491C00A0D148}"/>
          </ac:picMkLst>
        </pc:picChg>
      </pc:sldChg>
      <pc:sldChg chg="del">
        <pc:chgData name="Graphics Guru" userId="d850d2d1f9c44abc" providerId="LiveId" clId="{39452DE5-7C00-4F86-80CF-BD535E802BBB}" dt="2023-07-30T23:13:56.533" v="3" actId="47"/>
        <pc:sldMkLst>
          <pc:docMk/>
          <pc:sldMk cId="3959269278" sldId="486"/>
        </pc:sldMkLst>
      </pc:sldChg>
      <pc:sldChg chg="addSp delSp modSp new mod setBg">
        <pc:chgData name="Graphics Guru" userId="d850d2d1f9c44abc" providerId="LiveId" clId="{39452DE5-7C00-4F86-80CF-BD535E802BBB}" dt="2023-08-08T23:00:09.601" v="4921" actId="20577"/>
        <pc:sldMkLst>
          <pc:docMk/>
          <pc:sldMk cId="1497351760" sldId="487"/>
        </pc:sldMkLst>
        <pc:spChg chg="mod">
          <ac:chgData name="Graphics Guru" userId="d850d2d1f9c44abc" providerId="LiveId" clId="{39452DE5-7C00-4F86-80CF-BD535E802BBB}" dt="2023-08-08T23:00:09.601" v="4921" actId="20577"/>
          <ac:spMkLst>
            <pc:docMk/>
            <pc:sldMk cId="1497351760" sldId="487"/>
            <ac:spMk id="2" creationId="{2FB4C64D-61FD-02E2-AA36-94659CDBEA4D}"/>
          </ac:spMkLst>
        </pc:spChg>
        <pc:spChg chg="mod ord">
          <ac:chgData name="Graphics Guru" userId="d850d2d1f9c44abc" providerId="LiveId" clId="{39452DE5-7C00-4F86-80CF-BD535E802BBB}" dt="2023-07-31T00:46:26.868" v="506" actId="5793"/>
          <ac:spMkLst>
            <pc:docMk/>
            <pc:sldMk cId="1497351760" sldId="487"/>
            <ac:spMk id="3" creationId="{CB53F626-075F-BA78-42A6-F83FBF9CDF2E}"/>
          </ac:spMkLst>
        </pc:spChg>
        <pc:spChg chg="add del">
          <ac:chgData name="Graphics Guru" userId="d850d2d1f9c44abc" providerId="LiveId" clId="{39452DE5-7C00-4F86-80CF-BD535E802BBB}" dt="2023-07-31T00:40:23.975" v="442"/>
          <ac:spMkLst>
            <pc:docMk/>
            <pc:sldMk cId="1497351760" sldId="487"/>
            <ac:spMk id="4" creationId="{0027A9A7-784F-5CB5-37D8-91375BBB3D80}"/>
          </ac:spMkLst>
        </pc:spChg>
        <pc:spChg chg="add del">
          <ac:chgData name="Graphics Guru" userId="d850d2d1f9c44abc" providerId="LiveId" clId="{39452DE5-7C00-4F86-80CF-BD535E802BBB}" dt="2023-07-31T00:43:49.554" v="482"/>
          <ac:spMkLst>
            <pc:docMk/>
            <pc:sldMk cId="1497351760" sldId="487"/>
            <ac:spMk id="5" creationId="{9D6D9E65-0A5E-41AF-BEE8-1C4C6CB98DA4}"/>
          </ac:spMkLst>
        </pc:spChg>
        <pc:spChg chg="add del mod">
          <ac:chgData name="Graphics Guru" userId="d850d2d1f9c44abc" providerId="LiveId" clId="{39452DE5-7C00-4F86-80CF-BD535E802BBB}" dt="2023-07-31T00:43:57.914" v="486" actId="478"/>
          <ac:spMkLst>
            <pc:docMk/>
            <pc:sldMk cId="1497351760" sldId="487"/>
            <ac:spMk id="6" creationId="{D7B5D429-A02E-7175-FF07-029412E6215B}"/>
          </ac:spMkLst>
        </pc:spChg>
        <pc:spChg chg="add del">
          <ac:chgData name="Graphics Guru" userId="d850d2d1f9c44abc" providerId="LiveId" clId="{39452DE5-7C00-4F86-80CF-BD535E802BBB}" dt="2023-07-31T00:44:06.663" v="488"/>
          <ac:spMkLst>
            <pc:docMk/>
            <pc:sldMk cId="1497351760" sldId="487"/>
            <ac:spMk id="7" creationId="{216A028A-AA23-929D-08D0-188937B27C08}"/>
          </ac:spMkLst>
        </pc:spChg>
        <pc:spChg chg="add">
          <ac:chgData name="Graphics Guru" userId="d850d2d1f9c44abc" providerId="LiveId" clId="{39452DE5-7C00-4F86-80CF-BD535E802BBB}" dt="2023-07-31T00:41:02.311" v="444" actId="26606"/>
          <ac:spMkLst>
            <pc:docMk/>
            <pc:sldMk cId="1497351760" sldId="487"/>
            <ac:spMk id="10249" creationId="{2EB492CD-616E-47F8-933B-5E2D952A0593}"/>
          </ac:spMkLst>
        </pc:spChg>
        <pc:spChg chg="add">
          <ac:chgData name="Graphics Guru" userId="d850d2d1f9c44abc" providerId="LiveId" clId="{39452DE5-7C00-4F86-80CF-BD535E802BBB}" dt="2023-07-31T00:41:02.311" v="444" actId="26606"/>
          <ac:spMkLst>
            <pc:docMk/>
            <pc:sldMk cId="1497351760" sldId="487"/>
            <ac:spMk id="10251" creationId="{59383CF9-23B5-4335-9B21-1791C4CF1C75}"/>
          </ac:spMkLst>
        </pc:spChg>
        <pc:spChg chg="add">
          <ac:chgData name="Graphics Guru" userId="d850d2d1f9c44abc" providerId="LiveId" clId="{39452DE5-7C00-4F86-80CF-BD535E802BBB}" dt="2023-07-31T00:41:02.311" v="444" actId="26606"/>
          <ac:spMkLst>
            <pc:docMk/>
            <pc:sldMk cId="1497351760" sldId="487"/>
            <ac:spMk id="10253" creationId="{0007FE00-9498-4706-B255-6437B0252C02}"/>
          </ac:spMkLst>
        </pc:spChg>
        <pc:picChg chg="add mod">
          <ac:chgData name="Graphics Guru" userId="d850d2d1f9c44abc" providerId="LiveId" clId="{39452DE5-7C00-4F86-80CF-BD535E802BBB}" dt="2023-07-31T00:44:40.476" v="492" actId="1076"/>
          <ac:picMkLst>
            <pc:docMk/>
            <pc:sldMk cId="1497351760" sldId="487"/>
            <ac:picMk id="9" creationId="{60A2B5C6-DF29-879D-3AF5-83470E9AD453}"/>
          </ac:picMkLst>
        </pc:picChg>
        <pc:picChg chg="add del mod">
          <ac:chgData name="Graphics Guru" userId="d850d2d1f9c44abc" providerId="LiveId" clId="{39452DE5-7C00-4F86-80CF-BD535E802BBB}" dt="2023-07-31T00:41:46.962" v="480" actId="478"/>
          <ac:picMkLst>
            <pc:docMk/>
            <pc:sldMk cId="1497351760" sldId="487"/>
            <ac:picMk id="10244" creationId="{5F17A245-2791-6486-2A5C-BA5BE0BB1D74}"/>
          </ac:picMkLst>
        </pc:picChg>
      </pc:sldChg>
      <pc:sldChg chg="del">
        <pc:chgData name="Graphics Guru" userId="d850d2d1f9c44abc" providerId="LiveId" clId="{39452DE5-7C00-4F86-80CF-BD535E802BBB}" dt="2023-07-30T23:13:56.533" v="3" actId="47"/>
        <pc:sldMkLst>
          <pc:docMk/>
          <pc:sldMk cId="2651003804" sldId="487"/>
        </pc:sldMkLst>
      </pc:sldChg>
      <pc:sldChg chg="del">
        <pc:chgData name="Graphics Guru" userId="d850d2d1f9c44abc" providerId="LiveId" clId="{39452DE5-7C00-4F86-80CF-BD535E802BBB}" dt="2023-07-30T23:13:56.533" v="3" actId="47"/>
        <pc:sldMkLst>
          <pc:docMk/>
          <pc:sldMk cId="1464478114" sldId="488"/>
        </pc:sldMkLst>
      </pc:sldChg>
      <pc:sldChg chg="addSp delSp new mod modClrScheme chgLayout">
        <pc:chgData name="Graphics Guru" userId="d850d2d1f9c44abc" providerId="LiveId" clId="{39452DE5-7C00-4F86-80CF-BD535E802BBB}" dt="2023-07-31T00:51:07.646" v="509"/>
        <pc:sldMkLst>
          <pc:docMk/>
          <pc:sldMk cId="3940065040" sldId="488"/>
        </pc:sldMkLst>
        <pc:spChg chg="del">
          <ac:chgData name="Graphics Guru" userId="d850d2d1f9c44abc" providerId="LiveId" clId="{39452DE5-7C00-4F86-80CF-BD535E802BBB}" dt="2023-07-31T00:51:05.193" v="508" actId="700"/>
          <ac:spMkLst>
            <pc:docMk/>
            <pc:sldMk cId="3940065040" sldId="488"/>
            <ac:spMk id="2" creationId="{30F1A99C-A84A-8CDD-6B32-B4786B3631D7}"/>
          </ac:spMkLst>
        </pc:spChg>
        <pc:spChg chg="del">
          <ac:chgData name="Graphics Guru" userId="d850d2d1f9c44abc" providerId="LiveId" clId="{39452DE5-7C00-4F86-80CF-BD535E802BBB}" dt="2023-07-31T00:51:05.193" v="508" actId="700"/>
          <ac:spMkLst>
            <pc:docMk/>
            <pc:sldMk cId="3940065040" sldId="488"/>
            <ac:spMk id="3" creationId="{EDB39C22-36FB-6083-DAD3-2F1ECDD488B2}"/>
          </ac:spMkLst>
        </pc:spChg>
        <pc:picChg chg="add">
          <ac:chgData name="Graphics Guru" userId="d850d2d1f9c44abc" providerId="LiveId" clId="{39452DE5-7C00-4F86-80CF-BD535E802BBB}" dt="2023-07-31T00:51:07.646" v="509"/>
          <ac:picMkLst>
            <pc:docMk/>
            <pc:sldMk cId="3940065040" sldId="488"/>
            <ac:picMk id="11266" creationId="{83A405B3-E1FC-4B26-EAC5-86342D7D942B}"/>
          </ac:picMkLst>
        </pc:picChg>
      </pc:sldChg>
      <pc:sldChg chg="addSp new del">
        <pc:chgData name="Graphics Guru" userId="d850d2d1f9c44abc" providerId="LiveId" clId="{39452DE5-7C00-4F86-80CF-BD535E802BBB}" dt="2023-07-31T00:59:22.434" v="512" actId="47"/>
        <pc:sldMkLst>
          <pc:docMk/>
          <pc:sldMk cId="580713417" sldId="489"/>
        </pc:sldMkLst>
        <pc:picChg chg="add">
          <ac:chgData name="Graphics Guru" userId="d850d2d1f9c44abc" providerId="LiveId" clId="{39452DE5-7C00-4F86-80CF-BD535E802BBB}" dt="2023-07-31T00:52:24.977" v="511"/>
          <ac:picMkLst>
            <pc:docMk/>
            <pc:sldMk cId="580713417" sldId="489"/>
            <ac:picMk id="12290" creationId="{7D55CBF4-F7DE-9E83-9D43-9AE4A3B5ACBC}"/>
          </ac:picMkLst>
        </pc:picChg>
      </pc:sldChg>
      <pc:sldChg chg="del">
        <pc:chgData name="Graphics Guru" userId="d850d2d1f9c44abc" providerId="LiveId" clId="{39452DE5-7C00-4F86-80CF-BD535E802BBB}" dt="2023-07-30T23:13:56.533" v="3" actId="47"/>
        <pc:sldMkLst>
          <pc:docMk/>
          <pc:sldMk cId="807976755" sldId="489"/>
        </pc:sldMkLst>
      </pc:sldChg>
      <pc:sldChg chg="del">
        <pc:chgData name="Graphics Guru" userId="d850d2d1f9c44abc" providerId="LiveId" clId="{39452DE5-7C00-4F86-80CF-BD535E802BBB}" dt="2023-07-30T23:13:56.533" v="3" actId="47"/>
        <pc:sldMkLst>
          <pc:docMk/>
          <pc:sldMk cId="884877727" sldId="490"/>
        </pc:sldMkLst>
      </pc:sldChg>
      <pc:sldChg chg="del">
        <pc:chgData name="Graphics Guru" userId="d850d2d1f9c44abc" providerId="LiveId" clId="{39452DE5-7C00-4F86-80CF-BD535E802BBB}" dt="2023-07-30T23:13:56.533" v="3" actId="47"/>
        <pc:sldMkLst>
          <pc:docMk/>
          <pc:sldMk cId="3349457318" sldId="491"/>
        </pc:sldMkLst>
      </pc:sldChg>
      <pc:sldChg chg="del">
        <pc:chgData name="Graphics Guru" userId="d850d2d1f9c44abc" providerId="LiveId" clId="{39452DE5-7C00-4F86-80CF-BD535E802BBB}" dt="2023-07-30T23:13:56.533" v="3" actId="47"/>
        <pc:sldMkLst>
          <pc:docMk/>
          <pc:sldMk cId="401634825" sldId="492"/>
        </pc:sldMkLst>
      </pc:sldChg>
      <pc:sldChg chg="del">
        <pc:chgData name="Graphics Guru" userId="d850d2d1f9c44abc" providerId="LiveId" clId="{39452DE5-7C00-4F86-80CF-BD535E802BBB}" dt="2023-07-30T23:13:56.533" v="3" actId="47"/>
        <pc:sldMkLst>
          <pc:docMk/>
          <pc:sldMk cId="1869150933" sldId="493"/>
        </pc:sldMkLst>
      </pc:sldChg>
      <pc:sldChg chg="modSp mod setBg">
        <pc:chgData name="Graphics Guru" userId="d850d2d1f9c44abc" providerId="LiveId" clId="{39452DE5-7C00-4F86-80CF-BD535E802BBB}" dt="2023-08-06T15:51:16.023" v="4687" actId="404"/>
        <pc:sldMkLst>
          <pc:docMk/>
          <pc:sldMk cId="2743991591" sldId="493"/>
        </pc:sldMkLst>
        <pc:spChg chg="mod">
          <ac:chgData name="Graphics Guru" userId="d850d2d1f9c44abc" providerId="LiveId" clId="{39452DE5-7C00-4F86-80CF-BD535E802BBB}" dt="2023-08-02T01:55:41.326" v="3045" actId="113"/>
          <ac:spMkLst>
            <pc:docMk/>
            <pc:sldMk cId="2743991591" sldId="493"/>
            <ac:spMk id="2" creationId="{2FB4C64D-61FD-02E2-AA36-94659CDBEA4D}"/>
          </ac:spMkLst>
        </pc:spChg>
        <pc:spChg chg="mod">
          <ac:chgData name="Graphics Guru" userId="d850d2d1f9c44abc" providerId="LiveId" clId="{39452DE5-7C00-4F86-80CF-BD535E802BBB}" dt="2023-08-06T15:51:16.023" v="4687" actId="404"/>
          <ac:spMkLst>
            <pc:docMk/>
            <pc:sldMk cId="2743991591" sldId="493"/>
            <ac:spMk id="3" creationId="{CB53F626-075F-BA78-42A6-F83FBF9CDF2E}"/>
          </ac:spMkLst>
        </pc:spChg>
      </pc:sldChg>
      <pc:sldChg chg="addSp delSp modSp new mod setBg modClrScheme delDesignElem chgLayout">
        <pc:chgData name="Graphics Guru" userId="d850d2d1f9c44abc" providerId="LiveId" clId="{39452DE5-7C00-4F86-80CF-BD535E802BBB}" dt="2023-08-08T23:00:28.883" v="4922" actId="5793"/>
        <pc:sldMkLst>
          <pc:docMk/>
          <pc:sldMk cId="923972925" sldId="494"/>
        </pc:sldMkLst>
        <pc:spChg chg="add del mod ord">
          <ac:chgData name="Graphics Guru" userId="d850d2d1f9c44abc" providerId="LiveId" clId="{39452DE5-7C00-4F86-80CF-BD535E802BBB}" dt="2023-08-08T22:59:27.758" v="4874" actId="478"/>
          <ac:spMkLst>
            <pc:docMk/>
            <pc:sldMk cId="923972925" sldId="494"/>
            <ac:spMk id="2" creationId="{E5B3DDBA-F490-9996-D0B3-BA45509C949C}"/>
          </ac:spMkLst>
        </pc:spChg>
        <pc:spChg chg="add mod ord">
          <ac:chgData name="Graphics Guru" userId="d850d2d1f9c44abc" providerId="LiveId" clId="{39452DE5-7C00-4F86-80CF-BD535E802BBB}" dt="2023-08-08T23:00:28.883" v="4922" actId="5793"/>
          <ac:spMkLst>
            <pc:docMk/>
            <pc:sldMk cId="923972925" sldId="494"/>
            <ac:spMk id="3" creationId="{F29AF94A-D01D-F516-611F-0410F5FE3E65}"/>
          </ac:spMkLst>
        </pc:spChg>
        <pc:spChg chg="add del mod ord">
          <ac:chgData name="Graphics Guru" userId="d850d2d1f9c44abc" providerId="LiveId" clId="{39452DE5-7C00-4F86-80CF-BD535E802BBB}" dt="2023-08-08T22:59:24.180" v="4872" actId="478"/>
          <ac:spMkLst>
            <pc:docMk/>
            <pc:sldMk cId="923972925" sldId="494"/>
            <ac:spMk id="4" creationId="{4F242C40-800D-4A03-74EC-263F749D75B0}"/>
          </ac:spMkLst>
        </pc:spChg>
        <pc:spChg chg="add del">
          <ac:chgData name="Graphics Guru" userId="d850d2d1f9c44abc" providerId="LiveId" clId="{39452DE5-7C00-4F86-80CF-BD535E802BBB}" dt="2023-08-08T22:59:09.496" v="4871" actId="700"/>
          <ac:spMkLst>
            <pc:docMk/>
            <pc:sldMk cId="923972925" sldId="494"/>
            <ac:spMk id="13319" creationId="{0B761509-3B9A-49A6-A84B-C3D86811697D}"/>
          </ac:spMkLst>
        </pc:spChg>
        <pc:spChg chg="add del">
          <ac:chgData name="Graphics Guru" userId="d850d2d1f9c44abc" providerId="LiveId" clId="{39452DE5-7C00-4F86-80CF-BD535E802BBB}" dt="2023-08-08T22:59:09.496" v="4871" actId="700"/>
          <ac:spMkLst>
            <pc:docMk/>
            <pc:sldMk cId="923972925" sldId="494"/>
            <ac:spMk id="13321" creationId="{91DE43FD-EB47-414A-B0AB-169B0FFFA527}"/>
          </ac:spMkLst>
        </pc:spChg>
        <pc:grpChg chg="add del">
          <ac:chgData name="Graphics Guru" userId="d850d2d1f9c44abc" providerId="LiveId" clId="{39452DE5-7C00-4F86-80CF-BD535E802BBB}" dt="2023-08-08T22:59:09.496" v="4871" actId="700"/>
          <ac:grpSpMkLst>
            <pc:docMk/>
            <pc:sldMk cId="923972925" sldId="494"/>
            <ac:grpSpMk id="13323" creationId="{58495BCC-CE77-4CC2-952E-846F41119FD5}"/>
          </ac:grpSpMkLst>
        </pc:grpChg>
        <pc:picChg chg="add mod">
          <ac:chgData name="Graphics Guru" userId="d850d2d1f9c44abc" providerId="LiveId" clId="{39452DE5-7C00-4F86-80CF-BD535E802BBB}" dt="2023-08-08T22:59:44.427" v="4877" actId="14100"/>
          <ac:picMkLst>
            <pc:docMk/>
            <pc:sldMk cId="923972925" sldId="494"/>
            <ac:picMk id="13314" creationId="{E1EF3B58-3CDD-6A85-FB31-D6827A3F39A2}"/>
          </ac:picMkLst>
        </pc:picChg>
      </pc:sldChg>
      <pc:sldChg chg="del">
        <pc:chgData name="Graphics Guru" userId="d850d2d1f9c44abc" providerId="LiveId" clId="{39452DE5-7C00-4F86-80CF-BD535E802BBB}" dt="2023-07-30T23:13:56.533" v="3" actId="47"/>
        <pc:sldMkLst>
          <pc:docMk/>
          <pc:sldMk cId="3933371750" sldId="494"/>
        </pc:sldMkLst>
      </pc:sldChg>
      <pc:sldChg chg="del">
        <pc:chgData name="Graphics Guru" userId="d850d2d1f9c44abc" providerId="LiveId" clId="{39452DE5-7C00-4F86-80CF-BD535E802BBB}" dt="2023-07-30T23:13:56.533" v="3" actId="47"/>
        <pc:sldMkLst>
          <pc:docMk/>
          <pc:sldMk cId="2198844529" sldId="495"/>
        </pc:sldMkLst>
      </pc:sldChg>
      <pc:sldChg chg="addSp delSp modSp new mod modClrScheme chgLayout">
        <pc:chgData name="Graphics Guru" userId="d850d2d1f9c44abc" providerId="LiveId" clId="{39452DE5-7C00-4F86-80CF-BD535E802BBB}" dt="2023-07-31T03:38:54.065" v="540" actId="1076"/>
        <pc:sldMkLst>
          <pc:docMk/>
          <pc:sldMk cId="2486030490" sldId="495"/>
        </pc:sldMkLst>
        <pc:spChg chg="del">
          <ac:chgData name="Graphics Guru" userId="d850d2d1f9c44abc" providerId="LiveId" clId="{39452DE5-7C00-4F86-80CF-BD535E802BBB}" dt="2023-07-31T03:38:22.756" v="537" actId="700"/>
          <ac:spMkLst>
            <pc:docMk/>
            <pc:sldMk cId="2486030490" sldId="495"/>
            <ac:spMk id="2" creationId="{A94C6F7A-D7A8-7C3A-3312-1D663F91D9C6}"/>
          </ac:spMkLst>
        </pc:spChg>
        <pc:spChg chg="del">
          <ac:chgData name="Graphics Guru" userId="d850d2d1f9c44abc" providerId="LiveId" clId="{39452DE5-7C00-4F86-80CF-BD535E802BBB}" dt="2023-07-31T03:38:22.756" v="537" actId="700"/>
          <ac:spMkLst>
            <pc:docMk/>
            <pc:sldMk cId="2486030490" sldId="495"/>
            <ac:spMk id="3" creationId="{6813555B-DB31-BEEC-A62F-FA377DF2921A}"/>
          </ac:spMkLst>
        </pc:spChg>
        <pc:picChg chg="add mod">
          <ac:chgData name="Graphics Guru" userId="d850d2d1f9c44abc" providerId="LiveId" clId="{39452DE5-7C00-4F86-80CF-BD535E802BBB}" dt="2023-07-31T03:38:54.065" v="540" actId="1076"/>
          <ac:picMkLst>
            <pc:docMk/>
            <pc:sldMk cId="2486030490" sldId="495"/>
            <ac:picMk id="17410" creationId="{65646F0A-0D40-FC6B-A34B-E5478A23452A}"/>
          </ac:picMkLst>
        </pc:picChg>
      </pc:sldChg>
      <pc:sldChg chg="del">
        <pc:chgData name="Graphics Guru" userId="d850d2d1f9c44abc" providerId="LiveId" clId="{39452DE5-7C00-4F86-80CF-BD535E802BBB}" dt="2023-07-30T23:13:56.533" v="3" actId="47"/>
        <pc:sldMkLst>
          <pc:docMk/>
          <pc:sldMk cId="3281331194" sldId="496"/>
        </pc:sldMkLst>
      </pc:sldChg>
      <pc:sldChg chg="addSp modSp new mod modClrScheme chgLayout">
        <pc:chgData name="Graphics Guru" userId="d850d2d1f9c44abc" providerId="LiveId" clId="{39452DE5-7C00-4F86-80CF-BD535E802BBB}" dt="2023-08-02T02:00:32.274" v="3140" actId="113"/>
        <pc:sldMkLst>
          <pc:docMk/>
          <pc:sldMk cId="3549063838" sldId="496"/>
        </pc:sldMkLst>
        <pc:spChg chg="add mod">
          <ac:chgData name="Graphics Guru" userId="d850d2d1f9c44abc" providerId="LiveId" clId="{39452DE5-7C00-4F86-80CF-BD535E802BBB}" dt="2023-08-02T02:00:23.482" v="3139" actId="20577"/>
          <ac:spMkLst>
            <pc:docMk/>
            <pc:sldMk cId="3549063838" sldId="496"/>
            <ac:spMk id="2" creationId="{9AADE520-0D9F-B8E8-944B-E389B16DF476}"/>
          </ac:spMkLst>
        </pc:spChg>
        <pc:spChg chg="add mod">
          <ac:chgData name="Graphics Guru" userId="d850d2d1f9c44abc" providerId="LiveId" clId="{39452DE5-7C00-4F86-80CF-BD535E802BBB}" dt="2023-08-02T02:00:32.274" v="3140" actId="113"/>
          <ac:spMkLst>
            <pc:docMk/>
            <pc:sldMk cId="3549063838" sldId="496"/>
            <ac:spMk id="3" creationId="{A0B2CD4D-EBB2-317F-C3F8-A6499A02A3CB}"/>
          </ac:spMkLst>
        </pc:spChg>
      </pc:sldChg>
      <pc:sldChg chg="del">
        <pc:chgData name="Graphics Guru" userId="d850d2d1f9c44abc" providerId="LiveId" clId="{39452DE5-7C00-4F86-80CF-BD535E802BBB}" dt="2023-07-30T23:13:56.533" v="3" actId="47"/>
        <pc:sldMkLst>
          <pc:docMk/>
          <pc:sldMk cId="734534992" sldId="497"/>
        </pc:sldMkLst>
      </pc:sldChg>
      <pc:sldChg chg="addSp delSp modSp new mod modClrScheme chgLayout">
        <pc:chgData name="Graphics Guru" userId="d850d2d1f9c44abc" providerId="LiveId" clId="{39452DE5-7C00-4F86-80CF-BD535E802BBB}" dt="2023-08-02T01:56:22.717" v="3051" actId="14100"/>
        <pc:sldMkLst>
          <pc:docMk/>
          <pc:sldMk cId="2099354196" sldId="497"/>
        </pc:sldMkLst>
        <pc:spChg chg="mod ord">
          <ac:chgData name="Graphics Guru" userId="d850d2d1f9c44abc" providerId="LiveId" clId="{39452DE5-7C00-4F86-80CF-BD535E802BBB}" dt="2023-08-02T01:56:22.717" v="3051" actId="14100"/>
          <ac:spMkLst>
            <pc:docMk/>
            <pc:sldMk cId="2099354196" sldId="497"/>
            <ac:spMk id="2" creationId="{2BEB1F90-3946-4EE5-A29C-8A24E1A82E38}"/>
          </ac:spMkLst>
        </pc:spChg>
        <pc:spChg chg="del">
          <ac:chgData name="Graphics Guru" userId="d850d2d1f9c44abc" providerId="LiveId" clId="{39452DE5-7C00-4F86-80CF-BD535E802BBB}" dt="2023-07-31T04:51:57.943" v="794" actId="700"/>
          <ac:spMkLst>
            <pc:docMk/>
            <pc:sldMk cId="2099354196" sldId="497"/>
            <ac:spMk id="3" creationId="{2C51B64B-B0AB-75C0-FE6B-8E157A763E67}"/>
          </ac:spMkLst>
        </pc:spChg>
        <pc:picChg chg="add mod">
          <ac:chgData name="Graphics Guru" userId="d850d2d1f9c44abc" providerId="LiveId" clId="{39452DE5-7C00-4F86-80CF-BD535E802BBB}" dt="2023-07-31T04:44:41.850" v="723" actId="1076"/>
          <ac:picMkLst>
            <pc:docMk/>
            <pc:sldMk cId="2099354196" sldId="497"/>
            <ac:picMk id="18434" creationId="{674F2C74-23AA-EFEB-0345-1A540587BA10}"/>
          </ac:picMkLst>
        </pc:picChg>
      </pc:sldChg>
      <pc:sldChg chg="addSp delSp modSp add mod modClrScheme chgLayout">
        <pc:chgData name="Graphics Guru" userId="d850d2d1f9c44abc" providerId="LiveId" clId="{39452DE5-7C00-4F86-80CF-BD535E802BBB}" dt="2023-08-02T01:56:28.776" v="3053" actId="1038"/>
        <pc:sldMkLst>
          <pc:docMk/>
          <pc:sldMk cId="2980833893" sldId="498"/>
        </pc:sldMkLst>
        <pc:spChg chg="mod ord">
          <ac:chgData name="Graphics Guru" userId="d850d2d1f9c44abc" providerId="LiveId" clId="{39452DE5-7C00-4F86-80CF-BD535E802BBB}" dt="2023-08-02T01:56:28.776" v="3053" actId="1038"/>
          <ac:spMkLst>
            <pc:docMk/>
            <pc:sldMk cId="2980833893" sldId="498"/>
            <ac:spMk id="2" creationId="{2BEB1F90-3946-4EE5-A29C-8A24E1A82E38}"/>
          </ac:spMkLst>
        </pc:spChg>
        <pc:spChg chg="del">
          <ac:chgData name="Graphics Guru" userId="d850d2d1f9c44abc" providerId="LiveId" clId="{39452DE5-7C00-4F86-80CF-BD535E802BBB}" dt="2023-07-31T04:51:52.623" v="793" actId="700"/>
          <ac:spMkLst>
            <pc:docMk/>
            <pc:sldMk cId="2980833893" sldId="498"/>
            <ac:spMk id="3" creationId="{2C51B64B-B0AB-75C0-FE6B-8E157A763E67}"/>
          </ac:spMkLst>
        </pc:spChg>
        <pc:picChg chg="del">
          <ac:chgData name="Graphics Guru" userId="d850d2d1f9c44abc" providerId="LiveId" clId="{39452DE5-7C00-4F86-80CF-BD535E802BBB}" dt="2023-07-31T04:46:49.897" v="725" actId="478"/>
          <ac:picMkLst>
            <pc:docMk/>
            <pc:sldMk cId="2980833893" sldId="498"/>
            <ac:picMk id="18434" creationId="{674F2C74-23AA-EFEB-0345-1A540587BA10}"/>
          </ac:picMkLst>
        </pc:picChg>
        <pc:picChg chg="add mod">
          <ac:chgData name="Graphics Guru" userId="d850d2d1f9c44abc" providerId="LiveId" clId="{39452DE5-7C00-4F86-80CF-BD535E802BBB}" dt="2023-07-31T04:47:01.324" v="728" actId="1076"/>
          <ac:picMkLst>
            <pc:docMk/>
            <pc:sldMk cId="2980833893" sldId="498"/>
            <ac:picMk id="19458" creationId="{DA140386-13E5-82E6-BA71-824C01A3382A}"/>
          </ac:picMkLst>
        </pc:picChg>
      </pc:sldChg>
      <pc:sldChg chg="del">
        <pc:chgData name="Graphics Guru" userId="d850d2d1f9c44abc" providerId="LiveId" clId="{39452DE5-7C00-4F86-80CF-BD535E802BBB}" dt="2023-07-30T23:13:56.533" v="3" actId="47"/>
        <pc:sldMkLst>
          <pc:docMk/>
          <pc:sldMk cId="3009511810" sldId="498"/>
        </pc:sldMkLst>
      </pc:sldChg>
      <pc:sldChg chg="del">
        <pc:chgData name="Graphics Guru" userId="d850d2d1f9c44abc" providerId="LiveId" clId="{39452DE5-7C00-4F86-80CF-BD535E802BBB}" dt="2023-07-30T23:13:56.533" v="3" actId="47"/>
        <pc:sldMkLst>
          <pc:docMk/>
          <pc:sldMk cId="1427604928" sldId="499"/>
        </pc:sldMkLst>
      </pc:sldChg>
      <pc:sldChg chg="delSp modSp add mod modClrScheme chgLayout">
        <pc:chgData name="Graphics Guru" userId="d850d2d1f9c44abc" providerId="LiveId" clId="{39452DE5-7C00-4F86-80CF-BD535E802BBB}" dt="2023-08-02T01:56:32.657" v="3054" actId="113"/>
        <pc:sldMkLst>
          <pc:docMk/>
          <pc:sldMk cId="3580261215" sldId="499"/>
        </pc:sldMkLst>
        <pc:spChg chg="mod ord">
          <ac:chgData name="Graphics Guru" userId="d850d2d1f9c44abc" providerId="LiveId" clId="{39452DE5-7C00-4F86-80CF-BD535E802BBB}" dt="2023-08-02T01:56:32.657" v="3054" actId="113"/>
          <ac:spMkLst>
            <pc:docMk/>
            <pc:sldMk cId="3580261215" sldId="499"/>
            <ac:spMk id="2" creationId="{2BEB1F90-3946-4EE5-A29C-8A24E1A82E38}"/>
          </ac:spMkLst>
        </pc:spChg>
        <pc:spChg chg="del">
          <ac:chgData name="Graphics Guru" userId="d850d2d1f9c44abc" providerId="LiveId" clId="{39452DE5-7C00-4F86-80CF-BD535E802BBB}" dt="2023-07-31T04:51:47.126" v="792" actId="700"/>
          <ac:spMkLst>
            <pc:docMk/>
            <pc:sldMk cId="3580261215" sldId="499"/>
            <ac:spMk id="3" creationId="{2C51B64B-B0AB-75C0-FE6B-8E157A763E67}"/>
          </ac:spMkLst>
        </pc:spChg>
      </pc:sldChg>
      <pc:sldChg chg="del">
        <pc:chgData name="Graphics Guru" userId="d850d2d1f9c44abc" providerId="LiveId" clId="{39452DE5-7C00-4F86-80CF-BD535E802BBB}" dt="2023-07-30T23:13:56.533" v="3" actId="47"/>
        <pc:sldMkLst>
          <pc:docMk/>
          <pc:sldMk cId="1676201437" sldId="500"/>
        </pc:sldMkLst>
      </pc:sldChg>
      <pc:sldChg chg="addSp delSp modSp add del mod modClrScheme chgLayout">
        <pc:chgData name="Graphics Guru" userId="d850d2d1f9c44abc" providerId="LiveId" clId="{39452DE5-7C00-4F86-80CF-BD535E802BBB}" dt="2023-08-02T01:56:37.829" v="3056" actId="113"/>
        <pc:sldMkLst>
          <pc:docMk/>
          <pc:sldMk cId="2534436079" sldId="500"/>
        </pc:sldMkLst>
        <pc:spChg chg="mod ord">
          <ac:chgData name="Graphics Guru" userId="d850d2d1f9c44abc" providerId="LiveId" clId="{39452DE5-7C00-4F86-80CF-BD535E802BBB}" dt="2023-08-02T01:56:37.829" v="3056" actId="113"/>
          <ac:spMkLst>
            <pc:docMk/>
            <pc:sldMk cId="2534436079" sldId="500"/>
            <ac:spMk id="2" creationId="{2BEB1F90-3946-4EE5-A29C-8A24E1A82E38}"/>
          </ac:spMkLst>
        </pc:spChg>
        <pc:spChg chg="del">
          <ac:chgData name="Graphics Guru" userId="d850d2d1f9c44abc" providerId="LiveId" clId="{39452DE5-7C00-4F86-80CF-BD535E802BBB}" dt="2023-07-31T04:51:41.365" v="791" actId="700"/>
          <ac:spMkLst>
            <pc:docMk/>
            <pc:sldMk cId="2534436079" sldId="500"/>
            <ac:spMk id="3" creationId="{2C51B64B-B0AB-75C0-FE6B-8E157A763E67}"/>
          </ac:spMkLst>
        </pc:spChg>
        <pc:picChg chg="add mod">
          <ac:chgData name="Graphics Guru" userId="d850d2d1f9c44abc" providerId="LiveId" clId="{39452DE5-7C00-4F86-80CF-BD535E802BBB}" dt="2023-07-31T04:48:42.362" v="742" actId="571"/>
          <ac:picMkLst>
            <pc:docMk/>
            <pc:sldMk cId="2534436079" sldId="500"/>
            <ac:picMk id="4" creationId="{9541080E-DA57-11BC-F756-E4285CFEFF2E}"/>
          </ac:picMkLst>
        </pc:picChg>
        <pc:picChg chg="add mod">
          <ac:chgData name="Graphics Guru" userId="d850d2d1f9c44abc" providerId="LiveId" clId="{39452DE5-7C00-4F86-80CF-BD535E802BBB}" dt="2023-07-31T04:48:42.362" v="742" actId="571"/>
          <ac:picMkLst>
            <pc:docMk/>
            <pc:sldMk cId="2534436079" sldId="500"/>
            <ac:picMk id="5" creationId="{4DB8F73F-19DB-9942-2A87-4D71D8035558}"/>
          </ac:picMkLst>
        </pc:picChg>
        <pc:picChg chg="del">
          <ac:chgData name="Graphics Guru" userId="d850d2d1f9c44abc" providerId="LiveId" clId="{39452DE5-7C00-4F86-80CF-BD535E802BBB}" dt="2023-07-31T04:47:51.723" v="733" actId="478"/>
          <ac:picMkLst>
            <pc:docMk/>
            <pc:sldMk cId="2534436079" sldId="500"/>
            <ac:picMk id="19458" creationId="{DA140386-13E5-82E6-BA71-824C01A3382A}"/>
          </ac:picMkLst>
        </pc:picChg>
        <pc:picChg chg="add mod">
          <ac:chgData name="Graphics Guru" userId="d850d2d1f9c44abc" providerId="LiveId" clId="{39452DE5-7C00-4F86-80CF-BD535E802BBB}" dt="2023-07-31T05:44:14.312" v="848" actId="14100"/>
          <ac:picMkLst>
            <pc:docMk/>
            <pc:sldMk cId="2534436079" sldId="500"/>
            <ac:picMk id="20482" creationId="{0A828E7F-C6B7-BE12-D26D-DCBEDAE2B582}"/>
          </ac:picMkLst>
        </pc:picChg>
        <pc:picChg chg="add mod">
          <ac:chgData name="Graphics Guru" userId="d850d2d1f9c44abc" providerId="LiveId" clId="{39452DE5-7C00-4F86-80CF-BD535E802BBB}" dt="2023-07-31T05:44:18.797" v="849" actId="14100"/>
          <ac:picMkLst>
            <pc:docMk/>
            <pc:sldMk cId="2534436079" sldId="500"/>
            <ac:picMk id="20484" creationId="{9AF3181B-64B2-7AE9-213B-CB4187C3DB51}"/>
          </ac:picMkLst>
        </pc:picChg>
        <pc:picChg chg="add del mod">
          <ac:chgData name="Graphics Guru" userId="d850d2d1f9c44abc" providerId="LiveId" clId="{39452DE5-7C00-4F86-80CF-BD535E802BBB}" dt="2023-07-31T04:49:03.413" v="745"/>
          <ac:picMkLst>
            <pc:docMk/>
            <pc:sldMk cId="2534436079" sldId="500"/>
            <ac:picMk id="20486" creationId="{D25FBBA7-40A5-D1C7-D675-5F31CBE8BB43}"/>
          </ac:picMkLst>
        </pc:picChg>
      </pc:sldChg>
      <pc:sldChg chg="del">
        <pc:chgData name="Graphics Guru" userId="d850d2d1f9c44abc" providerId="LiveId" clId="{39452DE5-7C00-4F86-80CF-BD535E802BBB}" dt="2023-07-30T23:13:56.533" v="3" actId="47"/>
        <pc:sldMkLst>
          <pc:docMk/>
          <pc:sldMk cId="920394713" sldId="501"/>
        </pc:sldMkLst>
      </pc:sldChg>
      <pc:sldChg chg="addSp delSp modSp add del mod modClrScheme chgLayout">
        <pc:chgData name="Graphics Guru" userId="d850d2d1f9c44abc" providerId="LiveId" clId="{39452DE5-7C00-4F86-80CF-BD535E802BBB}" dt="2023-08-02T01:56:48.447" v="3058" actId="113"/>
        <pc:sldMkLst>
          <pc:docMk/>
          <pc:sldMk cId="1762323136" sldId="501"/>
        </pc:sldMkLst>
        <pc:spChg chg="mod ord">
          <ac:chgData name="Graphics Guru" userId="d850d2d1f9c44abc" providerId="LiveId" clId="{39452DE5-7C00-4F86-80CF-BD535E802BBB}" dt="2023-08-02T01:56:48.447" v="3058" actId="113"/>
          <ac:spMkLst>
            <pc:docMk/>
            <pc:sldMk cId="1762323136" sldId="501"/>
            <ac:spMk id="2" creationId="{2BEB1F90-3946-4EE5-A29C-8A24E1A82E38}"/>
          </ac:spMkLst>
        </pc:spChg>
        <pc:spChg chg="del">
          <ac:chgData name="Graphics Guru" userId="d850d2d1f9c44abc" providerId="LiveId" clId="{39452DE5-7C00-4F86-80CF-BD535E802BBB}" dt="2023-07-31T04:51:34.848" v="790" actId="700"/>
          <ac:spMkLst>
            <pc:docMk/>
            <pc:sldMk cId="1762323136" sldId="501"/>
            <ac:spMk id="3" creationId="{2C51B64B-B0AB-75C0-FE6B-8E157A763E67}"/>
          </ac:spMkLst>
        </pc:spChg>
        <pc:picChg chg="del">
          <ac:chgData name="Graphics Guru" userId="d850d2d1f9c44abc" providerId="LiveId" clId="{39452DE5-7C00-4F86-80CF-BD535E802BBB}" dt="2023-07-31T04:49:49.517" v="768" actId="478"/>
          <ac:picMkLst>
            <pc:docMk/>
            <pc:sldMk cId="1762323136" sldId="501"/>
            <ac:picMk id="20482" creationId="{0A828E7F-C6B7-BE12-D26D-DCBEDAE2B582}"/>
          </ac:picMkLst>
        </pc:picChg>
        <pc:picChg chg="del">
          <ac:chgData name="Graphics Guru" userId="d850d2d1f9c44abc" providerId="LiveId" clId="{39452DE5-7C00-4F86-80CF-BD535E802BBB}" dt="2023-07-31T04:49:49.517" v="768" actId="478"/>
          <ac:picMkLst>
            <pc:docMk/>
            <pc:sldMk cId="1762323136" sldId="501"/>
            <ac:picMk id="20484" creationId="{9AF3181B-64B2-7AE9-213B-CB4187C3DB51}"/>
          </ac:picMkLst>
        </pc:picChg>
        <pc:picChg chg="add mod">
          <ac:chgData name="Graphics Guru" userId="d850d2d1f9c44abc" providerId="LiveId" clId="{39452DE5-7C00-4F86-80CF-BD535E802BBB}" dt="2023-07-31T04:50:24.251" v="776" actId="1076"/>
          <ac:picMkLst>
            <pc:docMk/>
            <pc:sldMk cId="1762323136" sldId="501"/>
            <ac:picMk id="21506" creationId="{D0958054-C9F7-B59C-8D25-E93D76A5F986}"/>
          </ac:picMkLst>
        </pc:picChg>
        <pc:picChg chg="add mod">
          <ac:chgData name="Graphics Guru" userId="d850d2d1f9c44abc" providerId="LiveId" clId="{39452DE5-7C00-4F86-80CF-BD535E802BBB}" dt="2023-07-31T04:50:30.813" v="777" actId="1076"/>
          <ac:picMkLst>
            <pc:docMk/>
            <pc:sldMk cId="1762323136" sldId="501"/>
            <ac:picMk id="21508" creationId="{2D160F4E-667A-B453-068C-D5ADED091CB0}"/>
          </ac:picMkLst>
        </pc:picChg>
      </pc:sldChg>
      <pc:sldChg chg="addSp delSp modSp add mod modClrScheme chgLayout">
        <pc:chgData name="Graphics Guru" userId="d850d2d1f9c44abc" providerId="LiveId" clId="{39452DE5-7C00-4F86-80CF-BD535E802BBB}" dt="2023-08-02T02:00:42.690" v="3141" actId="113"/>
        <pc:sldMkLst>
          <pc:docMk/>
          <pc:sldMk cId="2570215851" sldId="502"/>
        </pc:sldMkLst>
        <pc:spChg chg="mod ord">
          <ac:chgData name="Graphics Guru" userId="d850d2d1f9c44abc" providerId="LiveId" clId="{39452DE5-7C00-4F86-80CF-BD535E802BBB}" dt="2023-08-02T02:00:42.690" v="3141" actId="113"/>
          <ac:spMkLst>
            <pc:docMk/>
            <pc:sldMk cId="2570215851" sldId="502"/>
            <ac:spMk id="2" creationId="{2BEB1F90-3946-4EE5-A29C-8A24E1A82E38}"/>
          </ac:spMkLst>
        </pc:spChg>
        <pc:spChg chg="del">
          <ac:chgData name="Graphics Guru" userId="d850d2d1f9c44abc" providerId="LiveId" clId="{39452DE5-7C00-4F86-80CF-BD535E802BBB}" dt="2023-07-31T04:51:22.358" v="789" actId="700"/>
          <ac:spMkLst>
            <pc:docMk/>
            <pc:sldMk cId="2570215851" sldId="502"/>
            <ac:spMk id="3" creationId="{2C51B64B-B0AB-75C0-FE6B-8E157A763E67}"/>
          </ac:spMkLst>
        </pc:spChg>
        <pc:picChg chg="del mod">
          <ac:chgData name="Graphics Guru" userId="d850d2d1f9c44abc" providerId="LiveId" clId="{39452DE5-7C00-4F86-80CF-BD535E802BBB}" dt="2023-07-31T04:50:50.058" v="785" actId="478"/>
          <ac:picMkLst>
            <pc:docMk/>
            <pc:sldMk cId="2570215851" sldId="502"/>
            <ac:picMk id="21506" creationId="{D0958054-C9F7-B59C-8D25-E93D76A5F986}"/>
          </ac:picMkLst>
        </pc:picChg>
        <pc:picChg chg="del">
          <ac:chgData name="Graphics Guru" userId="d850d2d1f9c44abc" providerId="LiveId" clId="{39452DE5-7C00-4F86-80CF-BD535E802BBB}" dt="2023-07-31T04:50:52.136" v="786" actId="478"/>
          <ac:picMkLst>
            <pc:docMk/>
            <pc:sldMk cId="2570215851" sldId="502"/>
            <ac:picMk id="21508" creationId="{2D160F4E-667A-B453-068C-D5ADED091CB0}"/>
          </ac:picMkLst>
        </pc:picChg>
        <pc:picChg chg="add mod">
          <ac:chgData name="Graphics Guru" userId="d850d2d1f9c44abc" providerId="LiveId" clId="{39452DE5-7C00-4F86-80CF-BD535E802BBB}" dt="2023-07-31T05:44:04.145" v="847" actId="14100"/>
          <ac:picMkLst>
            <pc:docMk/>
            <pc:sldMk cId="2570215851" sldId="502"/>
            <ac:picMk id="22530" creationId="{AA1A158D-2C73-4853-21DE-C34E96BE5681}"/>
          </ac:picMkLst>
        </pc:picChg>
      </pc:sldChg>
      <pc:sldChg chg="del">
        <pc:chgData name="Graphics Guru" userId="d850d2d1f9c44abc" providerId="LiveId" clId="{39452DE5-7C00-4F86-80CF-BD535E802BBB}" dt="2023-07-30T23:13:56.533" v="3" actId="47"/>
        <pc:sldMkLst>
          <pc:docMk/>
          <pc:sldMk cId="3570178735" sldId="502"/>
        </pc:sldMkLst>
      </pc:sldChg>
      <pc:sldChg chg="del">
        <pc:chgData name="Graphics Guru" userId="d850d2d1f9c44abc" providerId="LiveId" clId="{39452DE5-7C00-4F86-80CF-BD535E802BBB}" dt="2023-07-30T23:13:56.533" v="3" actId="47"/>
        <pc:sldMkLst>
          <pc:docMk/>
          <pc:sldMk cId="3054902029" sldId="503"/>
        </pc:sldMkLst>
      </pc:sldChg>
      <pc:sldChg chg="addSp delSp modSp new mod modClrScheme chgLayout">
        <pc:chgData name="Graphics Guru" userId="d850d2d1f9c44abc" providerId="LiveId" clId="{39452DE5-7C00-4F86-80CF-BD535E802BBB}" dt="2023-07-31T05:00:25.741" v="801" actId="14100"/>
        <pc:sldMkLst>
          <pc:docMk/>
          <pc:sldMk cId="3337784194" sldId="503"/>
        </pc:sldMkLst>
        <pc:spChg chg="del">
          <ac:chgData name="Graphics Guru" userId="d850d2d1f9c44abc" providerId="LiveId" clId="{39452DE5-7C00-4F86-80CF-BD535E802BBB}" dt="2023-07-31T05:00:06.672" v="798" actId="700"/>
          <ac:spMkLst>
            <pc:docMk/>
            <pc:sldMk cId="3337784194" sldId="503"/>
            <ac:spMk id="2" creationId="{63F76536-B3FB-A519-0BB7-3E4C90011389}"/>
          </ac:spMkLst>
        </pc:spChg>
        <pc:picChg chg="add del">
          <ac:chgData name="Graphics Guru" userId="d850d2d1f9c44abc" providerId="LiveId" clId="{39452DE5-7C00-4F86-80CF-BD535E802BBB}" dt="2023-07-31T05:00:02.137" v="797"/>
          <ac:picMkLst>
            <pc:docMk/>
            <pc:sldMk cId="3337784194" sldId="503"/>
            <ac:picMk id="23554" creationId="{7F98CA1D-5302-B352-F196-E473E7FC5BC5}"/>
          </ac:picMkLst>
        </pc:picChg>
        <pc:picChg chg="add mod">
          <ac:chgData name="Graphics Guru" userId="d850d2d1f9c44abc" providerId="LiveId" clId="{39452DE5-7C00-4F86-80CF-BD535E802BBB}" dt="2023-07-31T05:00:25.741" v="801" actId="14100"/>
          <ac:picMkLst>
            <pc:docMk/>
            <pc:sldMk cId="3337784194" sldId="503"/>
            <ac:picMk id="23556" creationId="{2DA3D450-3F65-D759-9A8D-3934066F76A7}"/>
          </ac:picMkLst>
        </pc:picChg>
      </pc:sldChg>
      <pc:sldChg chg="del">
        <pc:chgData name="Graphics Guru" userId="d850d2d1f9c44abc" providerId="LiveId" clId="{39452DE5-7C00-4F86-80CF-BD535E802BBB}" dt="2023-07-30T23:13:56.533" v="3" actId="47"/>
        <pc:sldMkLst>
          <pc:docMk/>
          <pc:sldMk cId="1351945930" sldId="504"/>
        </pc:sldMkLst>
      </pc:sldChg>
      <pc:sldChg chg="addSp modSp new del">
        <pc:chgData name="Graphics Guru" userId="d850d2d1f9c44abc" providerId="LiveId" clId="{39452DE5-7C00-4F86-80CF-BD535E802BBB}" dt="2023-08-08T08:18:44.428" v="4856" actId="2696"/>
        <pc:sldMkLst>
          <pc:docMk/>
          <pc:sldMk cId="2480715048" sldId="504"/>
        </pc:sldMkLst>
        <pc:picChg chg="add mod">
          <ac:chgData name="Graphics Guru" userId="d850d2d1f9c44abc" providerId="LiveId" clId="{39452DE5-7C00-4F86-80CF-BD535E802BBB}" dt="2023-07-31T05:11:13.637" v="805" actId="14100"/>
          <ac:picMkLst>
            <pc:docMk/>
            <pc:sldMk cId="2480715048" sldId="504"/>
            <ac:picMk id="24578" creationId="{FA8D1F13-0071-613D-764B-8542A9D5E245}"/>
          </ac:picMkLst>
        </pc:picChg>
      </pc:sldChg>
      <pc:sldChg chg="del">
        <pc:chgData name="Graphics Guru" userId="d850d2d1f9c44abc" providerId="LiveId" clId="{39452DE5-7C00-4F86-80CF-BD535E802BBB}" dt="2023-07-30T23:13:56.533" v="3" actId="47"/>
        <pc:sldMkLst>
          <pc:docMk/>
          <pc:sldMk cId="1376639890" sldId="505"/>
        </pc:sldMkLst>
      </pc:sldChg>
      <pc:sldChg chg="addSp modSp new del mod">
        <pc:chgData name="Graphics Guru" userId="d850d2d1f9c44abc" providerId="LiveId" clId="{39452DE5-7C00-4F86-80CF-BD535E802BBB}" dt="2023-08-08T08:17:56.709" v="4855" actId="2696"/>
        <pc:sldMkLst>
          <pc:docMk/>
          <pc:sldMk cId="1542453594" sldId="505"/>
        </pc:sldMkLst>
        <pc:picChg chg="add mod">
          <ac:chgData name="Graphics Guru" userId="d850d2d1f9c44abc" providerId="LiveId" clId="{39452DE5-7C00-4F86-80CF-BD535E802BBB}" dt="2023-07-31T05:44:46.268" v="851" actId="14100"/>
          <ac:picMkLst>
            <pc:docMk/>
            <pc:sldMk cId="1542453594" sldId="505"/>
            <ac:picMk id="3" creationId="{5CABDEF5-F98E-7075-9138-C4C293E50C21}"/>
          </ac:picMkLst>
        </pc:picChg>
      </pc:sldChg>
      <pc:sldChg chg="addSp modSp new del mod">
        <pc:chgData name="Graphics Guru" userId="d850d2d1f9c44abc" providerId="LiveId" clId="{39452DE5-7C00-4F86-80CF-BD535E802BBB}" dt="2023-08-08T08:17:56.709" v="4855" actId="2696"/>
        <pc:sldMkLst>
          <pc:docMk/>
          <pc:sldMk cId="694981332" sldId="506"/>
        </pc:sldMkLst>
        <pc:picChg chg="add mod">
          <ac:chgData name="Graphics Guru" userId="d850d2d1f9c44abc" providerId="LiveId" clId="{39452DE5-7C00-4F86-80CF-BD535E802BBB}" dt="2023-07-31T05:45:04.814" v="854" actId="1076"/>
          <ac:picMkLst>
            <pc:docMk/>
            <pc:sldMk cId="694981332" sldId="506"/>
            <ac:picMk id="3" creationId="{B134A5B2-8255-5CCA-6FF7-47E2AC8D8037}"/>
          </ac:picMkLst>
        </pc:picChg>
      </pc:sldChg>
      <pc:sldChg chg="del">
        <pc:chgData name="Graphics Guru" userId="d850d2d1f9c44abc" providerId="LiveId" clId="{39452DE5-7C00-4F86-80CF-BD535E802BBB}" dt="2023-07-30T23:13:56.533" v="3" actId="47"/>
        <pc:sldMkLst>
          <pc:docMk/>
          <pc:sldMk cId="3751482577" sldId="506"/>
        </pc:sldMkLst>
      </pc:sldChg>
      <pc:sldChg chg="addSp modSp new del mod">
        <pc:chgData name="Graphics Guru" userId="d850d2d1f9c44abc" providerId="LiveId" clId="{39452DE5-7C00-4F86-80CF-BD535E802BBB}" dt="2023-08-08T08:17:56.709" v="4855" actId="2696"/>
        <pc:sldMkLst>
          <pc:docMk/>
          <pc:sldMk cId="3169481502" sldId="507"/>
        </pc:sldMkLst>
        <pc:picChg chg="add mod">
          <ac:chgData name="Graphics Guru" userId="d850d2d1f9c44abc" providerId="LiveId" clId="{39452DE5-7C00-4F86-80CF-BD535E802BBB}" dt="2023-07-31T05:45:36.790" v="857" actId="1076"/>
          <ac:picMkLst>
            <pc:docMk/>
            <pc:sldMk cId="3169481502" sldId="507"/>
            <ac:picMk id="3" creationId="{A2E22CF9-8126-BD60-C628-F4D600050CD4}"/>
          </ac:picMkLst>
        </pc:picChg>
      </pc:sldChg>
      <pc:sldChg chg="del">
        <pc:chgData name="Graphics Guru" userId="d850d2d1f9c44abc" providerId="LiveId" clId="{39452DE5-7C00-4F86-80CF-BD535E802BBB}" dt="2023-07-30T23:13:56.533" v="3" actId="47"/>
        <pc:sldMkLst>
          <pc:docMk/>
          <pc:sldMk cId="3698074543" sldId="507"/>
        </pc:sldMkLst>
      </pc:sldChg>
      <pc:sldChg chg="addSp modSp new del mod">
        <pc:chgData name="Graphics Guru" userId="d850d2d1f9c44abc" providerId="LiveId" clId="{39452DE5-7C00-4F86-80CF-BD535E802BBB}" dt="2023-08-08T08:17:56.709" v="4855" actId="2696"/>
        <pc:sldMkLst>
          <pc:docMk/>
          <pc:sldMk cId="970219697" sldId="508"/>
        </pc:sldMkLst>
        <pc:picChg chg="add mod">
          <ac:chgData name="Graphics Guru" userId="d850d2d1f9c44abc" providerId="LiveId" clId="{39452DE5-7C00-4F86-80CF-BD535E802BBB}" dt="2023-07-31T05:45:52.678" v="859" actId="14100"/>
          <ac:picMkLst>
            <pc:docMk/>
            <pc:sldMk cId="970219697" sldId="508"/>
            <ac:picMk id="3" creationId="{87EE180A-4D2A-96EA-055C-F08D48AFBAA7}"/>
          </ac:picMkLst>
        </pc:picChg>
      </pc:sldChg>
      <pc:sldChg chg="del">
        <pc:chgData name="Graphics Guru" userId="d850d2d1f9c44abc" providerId="LiveId" clId="{39452DE5-7C00-4F86-80CF-BD535E802BBB}" dt="2023-07-30T23:13:56.533" v="3" actId="47"/>
        <pc:sldMkLst>
          <pc:docMk/>
          <pc:sldMk cId="2613195021" sldId="508"/>
        </pc:sldMkLst>
      </pc:sldChg>
      <pc:sldChg chg="addSp modSp new del mod">
        <pc:chgData name="Graphics Guru" userId="d850d2d1f9c44abc" providerId="LiveId" clId="{39452DE5-7C00-4F86-80CF-BD535E802BBB}" dt="2023-08-08T08:17:56.709" v="4855" actId="2696"/>
        <pc:sldMkLst>
          <pc:docMk/>
          <pc:sldMk cId="75253254" sldId="509"/>
        </pc:sldMkLst>
        <pc:picChg chg="add mod">
          <ac:chgData name="Graphics Guru" userId="d850d2d1f9c44abc" providerId="LiveId" clId="{39452DE5-7C00-4F86-80CF-BD535E802BBB}" dt="2023-07-31T05:46:04.005" v="861" actId="14100"/>
          <ac:picMkLst>
            <pc:docMk/>
            <pc:sldMk cId="75253254" sldId="509"/>
            <ac:picMk id="3" creationId="{D0F8C6DB-3155-4EFA-7D7B-90D4AE695DC3}"/>
          </ac:picMkLst>
        </pc:picChg>
      </pc:sldChg>
      <pc:sldChg chg="del">
        <pc:chgData name="Graphics Guru" userId="d850d2d1f9c44abc" providerId="LiveId" clId="{39452DE5-7C00-4F86-80CF-BD535E802BBB}" dt="2023-07-30T23:13:56.533" v="3" actId="47"/>
        <pc:sldMkLst>
          <pc:docMk/>
          <pc:sldMk cId="3182393653" sldId="509"/>
        </pc:sldMkLst>
      </pc:sldChg>
      <pc:sldChg chg="addSp modSp new del mod">
        <pc:chgData name="Graphics Guru" userId="d850d2d1f9c44abc" providerId="LiveId" clId="{39452DE5-7C00-4F86-80CF-BD535E802BBB}" dt="2023-07-31T08:19:00.840" v="1405" actId="47"/>
        <pc:sldMkLst>
          <pc:docMk/>
          <pc:sldMk cId="625783957" sldId="510"/>
        </pc:sldMkLst>
        <pc:picChg chg="add mod">
          <ac:chgData name="Graphics Guru" userId="d850d2d1f9c44abc" providerId="LiveId" clId="{39452DE5-7C00-4F86-80CF-BD535E802BBB}" dt="2023-07-31T05:46:42.093" v="867" actId="14100"/>
          <ac:picMkLst>
            <pc:docMk/>
            <pc:sldMk cId="625783957" sldId="510"/>
            <ac:picMk id="3" creationId="{E3AFF050-77D4-546E-645B-750A5F101921}"/>
          </ac:picMkLst>
        </pc:picChg>
      </pc:sldChg>
      <pc:sldChg chg="del">
        <pc:chgData name="Graphics Guru" userId="d850d2d1f9c44abc" providerId="LiveId" clId="{39452DE5-7C00-4F86-80CF-BD535E802BBB}" dt="2023-07-30T23:13:56.533" v="3" actId="47"/>
        <pc:sldMkLst>
          <pc:docMk/>
          <pc:sldMk cId="887082993" sldId="510"/>
        </pc:sldMkLst>
      </pc:sldChg>
      <pc:sldChg chg="del">
        <pc:chgData name="Graphics Guru" userId="d850d2d1f9c44abc" providerId="LiveId" clId="{39452DE5-7C00-4F86-80CF-BD535E802BBB}" dt="2023-07-30T23:13:56.533" v="3" actId="47"/>
        <pc:sldMkLst>
          <pc:docMk/>
          <pc:sldMk cId="3443080681" sldId="511"/>
        </pc:sldMkLst>
      </pc:sldChg>
      <pc:sldChg chg="addSp modSp new del mod">
        <pc:chgData name="Graphics Guru" userId="d850d2d1f9c44abc" providerId="LiveId" clId="{39452DE5-7C00-4F86-80CF-BD535E802BBB}" dt="2023-08-08T08:17:56.709" v="4855" actId="2696"/>
        <pc:sldMkLst>
          <pc:docMk/>
          <pc:sldMk cId="4268883981" sldId="511"/>
        </pc:sldMkLst>
        <pc:picChg chg="add mod">
          <ac:chgData name="Graphics Guru" userId="d850d2d1f9c44abc" providerId="LiveId" clId="{39452DE5-7C00-4F86-80CF-BD535E802BBB}" dt="2023-07-31T05:46:18.187" v="863" actId="14100"/>
          <ac:picMkLst>
            <pc:docMk/>
            <pc:sldMk cId="4268883981" sldId="511"/>
            <ac:picMk id="3" creationId="{29ECF23E-20CE-3037-A4BF-F496822E2C30}"/>
          </ac:picMkLst>
        </pc:picChg>
      </pc:sldChg>
      <pc:sldChg chg="del">
        <pc:chgData name="Graphics Guru" userId="d850d2d1f9c44abc" providerId="LiveId" clId="{39452DE5-7C00-4F86-80CF-BD535E802BBB}" dt="2023-07-30T23:13:56.533" v="3" actId="47"/>
        <pc:sldMkLst>
          <pc:docMk/>
          <pc:sldMk cId="2052902195" sldId="512"/>
        </pc:sldMkLst>
      </pc:sldChg>
      <pc:sldChg chg="addSp modSp new mod modClrScheme chgLayout">
        <pc:chgData name="Graphics Guru" userId="d850d2d1f9c44abc" providerId="LiveId" clId="{39452DE5-7C00-4F86-80CF-BD535E802BBB}" dt="2023-08-02T01:56:01.144" v="3048" actId="113"/>
        <pc:sldMkLst>
          <pc:docMk/>
          <pc:sldMk cId="3377949025" sldId="512"/>
        </pc:sldMkLst>
        <pc:spChg chg="add mod ord">
          <ac:chgData name="Graphics Guru" userId="d850d2d1f9c44abc" providerId="LiveId" clId="{39452DE5-7C00-4F86-80CF-BD535E802BBB}" dt="2023-08-02T01:56:01.144" v="3048" actId="113"/>
          <ac:spMkLst>
            <pc:docMk/>
            <pc:sldMk cId="3377949025" sldId="512"/>
            <ac:spMk id="2" creationId="{C676B530-11BB-7454-692F-E63BDAB9B767}"/>
          </ac:spMkLst>
        </pc:spChg>
        <pc:picChg chg="add">
          <ac:chgData name="Graphics Guru" userId="d850d2d1f9c44abc" providerId="LiveId" clId="{39452DE5-7C00-4F86-80CF-BD535E802BBB}" dt="2023-07-31T05:33:44.163" v="821"/>
          <ac:picMkLst>
            <pc:docMk/>
            <pc:sldMk cId="3377949025" sldId="512"/>
            <ac:picMk id="25602" creationId="{DD10AE97-2C25-7C0B-A29F-FC3B8FDAB955}"/>
          </ac:picMkLst>
        </pc:picChg>
      </pc:sldChg>
      <pc:sldChg chg="addSp modSp new del">
        <pc:chgData name="Graphics Guru" userId="d850d2d1f9c44abc" providerId="LiveId" clId="{39452DE5-7C00-4F86-80CF-BD535E802BBB}" dt="2023-07-31T07:28:26.407" v="1190" actId="2696"/>
        <pc:sldMkLst>
          <pc:docMk/>
          <pc:sldMk cId="1207714396" sldId="513"/>
        </pc:sldMkLst>
        <pc:picChg chg="add mod">
          <ac:chgData name="Graphics Guru" userId="d850d2d1f9c44abc" providerId="LiveId" clId="{39452DE5-7C00-4F86-80CF-BD535E802BBB}" dt="2023-07-31T06:19:05.956" v="899" actId="1076"/>
          <ac:picMkLst>
            <pc:docMk/>
            <pc:sldMk cId="1207714396" sldId="513"/>
            <ac:picMk id="26626" creationId="{2A57779E-9764-5834-829D-357BF63709AD}"/>
          </ac:picMkLst>
        </pc:picChg>
      </pc:sldChg>
      <pc:sldChg chg="addSp modSp add mod modClrScheme chgLayout">
        <pc:chgData name="Graphics Guru" userId="d850d2d1f9c44abc" providerId="LiveId" clId="{39452DE5-7C00-4F86-80CF-BD535E802BBB}" dt="2023-08-02T05:14:45.871" v="3144" actId="113"/>
        <pc:sldMkLst>
          <pc:docMk/>
          <pc:sldMk cId="2608881960" sldId="513"/>
        </pc:sldMkLst>
        <pc:spChg chg="add mod ord">
          <ac:chgData name="Graphics Guru" userId="d850d2d1f9c44abc" providerId="LiveId" clId="{39452DE5-7C00-4F86-80CF-BD535E802BBB}" dt="2023-08-02T05:14:45.871" v="3144" actId="113"/>
          <ac:spMkLst>
            <pc:docMk/>
            <pc:sldMk cId="2608881960" sldId="513"/>
            <ac:spMk id="2" creationId="{823E58C8-20F2-AF0B-ECBC-330A50152EB2}"/>
          </ac:spMkLst>
        </pc:spChg>
      </pc:sldChg>
      <pc:sldChg chg="addSp modSp new del">
        <pc:chgData name="Graphics Guru" userId="d850d2d1f9c44abc" providerId="LiveId" clId="{39452DE5-7C00-4F86-80CF-BD535E802BBB}" dt="2023-07-31T07:28:26.407" v="1190" actId="2696"/>
        <pc:sldMkLst>
          <pc:docMk/>
          <pc:sldMk cId="2683537747" sldId="514"/>
        </pc:sldMkLst>
        <pc:picChg chg="add mod">
          <ac:chgData name="Graphics Guru" userId="d850d2d1f9c44abc" providerId="LiveId" clId="{39452DE5-7C00-4F86-80CF-BD535E802BBB}" dt="2023-07-31T06:18:47.487" v="897" actId="1076"/>
          <ac:picMkLst>
            <pc:docMk/>
            <pc:sldMk cId="2683537747" sldId="514"/>
            <ac:picMk id="27650" creationId="{CCF7DAC0-CBB7-5677-1AEC-0ED924C70439}"/>
          </ac:picMkLst>
        </pc:picChg>
      </pc:sldChg>
      <pc:sldChg chg="modSp add ord">
        <pc:chgData name="Graphics Guru" userId="d850d2d1f9c44abc" providerId="LiveId" clId="{39452DE5-7C00-4F86-80CF-BD535E802BBB}" dt="2023-08-02T05:15:24.936" v="3148" actId="1076"/>
        <pc:sldMkLst>
          <pc:docMk/>
          <pc:sldMk cId="3085489072" sldId="514"/>
        </pc:sldMkLst>
        <pc:picChg chg="mod">
          <ac:chgData name="Graphics Guru" userId="d850d2d1f9c44abc" providerId="LiveId" clId="{39452DE5-7C00-4F86-80CF-BD535E802BBB}" dt="2023-08-02T05:15:24.936" v="3148" actId="1076"/>
          <ac:picMkLst>
            <pc:docMk/>
            <pc:sldMk cId="3085489072" sldId="514"/>
            <ac:picMk id="27650" creationId="{CCF7DAC0-CBB7-5677-1AEC-0ED924C70439}"/>
          </ac:picMkLst>
        </pc:picChg>
      </pc:sldChg>
      <pc:sldChg chg="modSp add ord">
        <pc:chgData name="Graphics Guru" userId="d850d2d1f9c44abc" providerId="LiveId" clId="{39452DE5-7C00-4F86-80CF-BD535E802BBB}" dt="2023-08-02T05:16:27.386" v="3150" actId="14100"/>
        <pc:sldMkLst>
          <pc:docMk/>
          <pc:sldMk cId="704964566" sldId="515"/>
        </pc:sldMkLst>
        <pc:picChg chg="mod">
          <ac:chgData name="Graphics Guru" userId="d850d2d1f9c44abc" providerId="LiveId" clId="{39452DE5-7C00-4F86-80CF-BD535E802BBB}" dt="2023-08-02T05:16:27.386" v="3150" actId="14100"/>
          <ac:picMkLst>
            <pc:docMk/>
            <pc:sldMk cId="704964566" sldId="515"/>
            <ac:picMk id="28674" creationId="{4C41C00F-7831-8D82-FC26-24DE8B4048B6}"/>
          </ac:picMkLst>
        </pc:picChg>
      </pc:sldChg>
      <pc:sldChg chg="addSp new del">
        <pc:chgData name="Graphics Guru" userId="d850d2d1f9c44abc" providerId="LiveId" clId="{39452DE5-7C00-4F86-80CF-BD535E802BBB}" dt="2023-07-31T07:28:26.407" v="1190" actId="2696"/>
        <pc:sldMkLst>
          <pc:docMk/>
          <pc:sldMk cId="1196111529" sldId="515"/>
        </pc:sldMkLst>
        <pc:picChg chg="add">
          <ac:chgData name="Graphics Guru" userId="d850d2d1f9c44abc" providerId="LiveId" clId="{39452DE5-7C00-4F86-80CF-BD535E802BBB}" dt="2023-07-31T05:50:40.506" v="873"/>
          <ac:picMkLst>
            <pc:docMk/>
            <pc:sldMk cId="1196111529" sldId="515"/>
            <ac:picMk id="28674" creationId="{4C41C00F-7831-8D82-FC26-24DE8B4048B6}"/>
          </ac:picMkLst>
        </pc:picChg>
      </pc:sldChg>
      <pc:sldChg chg="del">
        <pc:chgData name="Graphics Guru" userId="d850d2d1f9c44abc" providerId="LiveId" clId="{39452DE5-7C00-4F86-80CF-BD535E802BBB}" dt="2023-07-30T23:13:56.533" v="3" actId="47"/>
        <pc:sldMkLst>
          <pc:docMk/>
          <pc:sldMk cId="4109319455" sldId="515"/>
        </pc:sldMkLst>
      </pc:sldChg>
      <pc:sldChg chg="addSp delSp modSp new mod modClrScheme chgLayout">
        <pc:chgData name="Graphics Guru" userId="d850d2d1f9c44abc" providerId="LiveId" clId="{39452DE5-7C00-4F86-80CF-BD535E802BBB}" dt="2023-07-31T06:09:11.227" v="883" actId="1076"/>
        <pc:sldMkLst>
          <pc:docMk/>
          <pc:sldMk cId="1857664651" sldId="516"/>
        </pc:sldMkLst>
        <pc:spChg chg="del">
          <ac:chgData name="Graphics Guru" userId="d850d2d1f9c44abc" providerId="LiveId" clId="{39452DE5-7C00-4F86-80CF-BD535E802BBB}" dt="2023-07-31T06:08:25.276" v="875" actId="700"/>
          <ac:spMkLst>
            <pc:docMk/>
            <pc:sldMk cId="1857664651" sldId="516"/>
            <ac:spMk id="2" creationId="{2DC82202-63F7-9E94-87BE-6C34577CC861}"/>
          </ac:spMkLst>
        </pc:spChg>
        <pc:spChg chg="del">
          <ac:chgData name="Graphics Guru" userId="d850d2d1f9c44abc" providerId="LiveId" clId="{39452DE5-7C00-4F86-80CF-BD535E802BBB}" dt="2023-07-31T06:08:25.276" v="875" actId="700"/>
          <ac:spMkLst>
            <pc:docMk/>
            <pc:sldMk cId="1857664651" sldId="516"/>
            <ac:spMk id="3" creationId="{E4F5B011-590C-C61B-3C18-6DEA06528310}"/>
          </ac:spMkLst>
        </pc:spChg>
        <pc:spChg chg="del">
          <ac:chgData name="Graphics Guru" userId="d850d2d1f9c44abc" providerId="LiveId" clId="{39452DE5-7C00-4F86-80CF-BD535E802BBB}" dt="2023-07-31T06:08:25.276" v="875" actId="700"/>
          <ac:spMkLst>
            <pc:docMk/>
            <pc:sldMk cId="1857664651" sldId="516"/>
            <ac:spMk id="4" creationId="{ED449DFF-817B-AC16-AF39-846BB6C730D9}"/>
          </ac:spMkLst>
        </pc:spChg>
        <pc:picChg chg="add mod">
          <ac:chgData name="Graphics Guru" userId="d850d2d1f9c44abc" providerId="LiveId" clId="{39452DE5-7C00-4F86-80CF-BD535E802BBB}" dt="2023-07-31T06:09:11.227" v="883" actId="1076"/>
          <ac:picMkLst>
            <pc:docMk/>
            <pc:sldMk cId="1857664651" sldId="516"/>
            <ac:picMk id="29698" creationId="{F3D0DB5F-E741-4AA4-F98D-5ABA6954D204}"/>
          </ac:picMkLst>
        </pc:picChg>
      </pc:sldChg>
      <pc:sldChg chg="del">
        <pc:chgData name="Graphics Guru" userId="d850d2d1f9c44abc" providerId="LiveId" clId="{39452DE5-7C00-4F86-80CF-BD535E802BBB}" dt="2023-07-30T23:13:56.533" v="3" actId="47"/>
        <pc:sldMkLst>
          <pc:docMk/>
          <pc:sldMk cId="2090103131" sldId="516"/>
        </pc:sldMkLst>
      </pc:sldChg>
      <pc:sldChg chg="del">
        <pc:chgData name="Graphics Guru" userId="d850d2d1f9c44abc" providerId="LiveId" clId="{39452DE5-7C00-4F86-80CF-BD535E802BBB}" dt="2023-07-30T23:13:56.533" v="3" actId="47"/>
        <pc:sldMkLst>
          <pc:docMk/>
          <pc:sldMk cId="902477401" sldId="517"/>
        </pc:sldMkLst>
      </pc:sldChg>
      <pc:sldChg chg="addSp modSp new setBg">
        <pc:chgData name="Graphics Guru" userId="d850d2d1f9c44abc" providerId="LiveId" clId="{39452DE5-7C00-4F86-80CF-BD535E802BBB}" dt="2023-07-31T06:14:36.507" v="890"/>
        <pc:sldMkLst>
          <pc:docMk/>
          <pc:sldMk cId="3343319980" sldId="517"/>
        </pc:sldMkLst>
        <pc:picChg chg="add mod">
          <ac:chgData name="Graphics Guru" userId="d850d2d1f9c44abc" providerId="LiveId" clId="{39452DE5-7C00-4F86-80CF-BD535E802BBB}" dt="2023-07-31T06:12:26.257" v="887" actId="1076"/>
          <ac:picMkLst>
            <pc:docMk/>
            <pc:sldMk cId="3343319980" sldId="517"/>
            <ac:picMk id="30722" creationId="{C6D43969-85F2-A445-10AF-9DECD78D3462}"/>
          </ac:picMkLst>
        </pc:picChg>
      </pc:sldChg>
      <pc:sldChg chg="del">
        <pc:chgData name="Graphics Guru" userId="d850d2d1f9c44abc" providerId="LiveId" clId="{39452DE5-7C00-4F86-80CF-BD535E802BBB}" dt="2023-07-30T23:13:56.533" v="3" actId="47"/>
        <pc:sldMkLst>
          <pc:docMk/>
          <pc:sldMk cId="1063706577" sldId="518"/>
        </pc:sldMkLst>
      </pc:sldChg>
      <pc:sldChg chg="addSp delSp modSp new mod modClrScheme chgLayout">
        <pc:chgData name="Graphics Guru" userId="d850d2d1f9c44abc" providerId="LiveId" clId="{39452DE5-7C00-4F86-80CF-BD535E802BBB}" dt="2023-08-04T02:54:51.613" v="3292" actId="20577"/>
        <pc:sldMkLst>
          <pc:docMk/>
          <pc:sldMk cId="3333120428" sldId="518"/>
        </pc:sldMkLst>
        <pc:spChg chg="add mod">
          <ac:chgData name="Graphics Guru" userId="d850d2d1f9c44abc" providerId="LiveId" clId="{39452DE5-7C00-4F86-80CF-BD535E802BBB}" dt="2023-08-02T01:57:00.557" v="3060" actId="1038"/>
          <ac:spMkLst>
            <pc:docMk/>
            <pc:sldMk cId="3333120428" sldId="518"/>
            <ac:spMk id="2" creationId="{3EF90CBE-AE55-4D1B-C199-F34D0F199099}"/>
          </ac:spMkLst>
        </pc:spChg>
        <pc:spChg chg="add del mod">
          <ac:chgData name="Graphics Guru" userId="d850d2d1f9c44abc" providerId="LiveId" clId="{39452DE5-7C00-4F86-80CF-BD535E802BBB}" dt="2023-08-04T02:54:51.613" v="3292" actId="20577"/>
          <ac:spMkLst>
            <pc:docMk/>
            <pc:sldMk cId="3333120428" sldId="518"/>
            <ac:spMk id="5" creationId="{43B27C51-ADF3-FC42-28B0-BFCC637125FA}"/>
          </ac:spMkLst>
        </pc:spChg>
        <pc:picChg chg="add mod">
          <ac:chgData name="Graphics Guru" userId="d850d2d1f9c44abc" providerId="LiveId" clId="{39452DE5-7C00-4F86-80CF-BD535E802BBB}" dt="2023-08-04T02:54:11.338" v="3283" actId="1076"/>
          <ac:picMkLst>
            <pc:docMk/>
            <pc:sldMk cId="3333120428" sldId="518"/>
            <ac:picMk id="4" creationId="{D452F408-D8F5-1B51-3A26-6FF7E6CC132E}"/>
          </ac:picMkLst>
        </pc:picChg>
      </pc:sldChg>
      <pc:sldChg chg="del">
        <pc:chgData name="Graphics Guru" userId="d850d2d1f9c44abc" providerId="LiveId" clId="{39452DE5-7C00-4F86-80CF-BD535E802BBB}" dt="2023-07-30T23:13:56.533" v="3" actId="47"/>
        <pc:sldMkLst>
          <pc:docMk/>
          <pc:sldMk cId="3141109029" sldId="519"/>
        </pc:sldMkLst>
      </pc:sldChg>
      <pc:sldChg chg="addSp delSp modSp new add del mod modClrScheme chgLayout">
        <pc:chgData name="Graphics Guru" userId="d850d2d1f9c44abc" providerId="LiveId" clId="{39452DE5-7C00-4F86-80CF-BD535E802BBB}" dt="2023-08-02T01:57:06.246" v="3061" actId="113"/>
        <pc:sldMkLst>
          <pc:docMk/>
          <pc:sldMk cId="4081522279" sldId="519"/>
        </pc:sldMkLst>
        <pc:spChg chg="mod ord">
          <ac:chgData name="Graphics Guru" userId="d850d2d1f9c44abc" providerId="LiveId" clId="{39452DE5-7C00-4F86-80CF-BD535E802BBB}" dt="2023-08-02T01:57:06.246" v="3061" actId="113"/>
          <ac:spMkLst>
            <pc:docMk/>
            <pc:sldMk cId="4081522279" sldId="519"/>
            <ac:spMk id="2" creationId="{62ADF109-B896-FAA6-CE7E-9614CBE6451B}"/>
          </ac:spMkLst>
        </pc:spChg>
        <pc:spChg chg="add del mod ord">
          <ac:chgData name="Graphics Guru" userId="d850d2d1f9c44abc" providerId="LiveId" clId="{39452DE5-7C00-4F86-80CF-BD535E802BBB}" dt="2023-07-31T06:45:10.926" v="1046" actId="700"/>
          <ac:spMkLst>
            <pc:docMk/>
            <pc:sldMk cId="4081522279" sldId="519"/>
            <ac:spMk id="5" creationId="{AF3D028D-110D-9474-8E89-2A3BED847C94}"/>
          </ac:spMkLst>
        </pc:spChg>
        <pc:spChg chg="add del mod ord">
          <ac:chgData name="Graphics Guru" userId="d850d2d1f9c44abc" providerId="LiveId" clId="{39452DE5-7C00-4F86-80CF-BD535E802BBB}" dt="2023-07-31T07:00:17.065" v="1119" actId="478"/>
          <ac:spMkLst>
            <pc:docMk/>
            <pc:sldMk cId="4081522279" sldId="519"/>
            <ac:spMk id="6" creationId="{EBE22D7D-2F26-19E8-E49F-5038500F687C}"/>
          </ac:spMkLst>
        </pc:spChg>
        <pc:spChg chg="add mod ord">
          <ac:chgData name="Graphics Guru" userId="d850d2d1f9c44abc" providerId="LiveId" clId="{39452DE5-7C00-4F86-80CF-BD535E802BBB}" dt="2023-07-31T06:53:53.346" v="1062" actId="404"/>
          <ac:spMkLst>
            <pc:docMk/>
            <pc:sldMk cId="4081522279" sldId="519"/>
            <ac:spMk id="7" creationId="{357C3D75-DB7B-CBFA-0E3F-A783523A8097}"/>
          </ac:spMkLst>
        </pc:spChg>
        <pc:picChg chg="add del mod">
          <ac:chgData name="Graphics Guru" userId="d850d2d1f9c44abc" providerId="LiveId" clId="{39452DE5-7C00-4F86-80CF-BD535E802BBB}" dt="2023-07-31T06:47:18.190" v="1050" actId="478"/>
          <ac:picMkLst>
            <pc:docMk/>
            <pc:sldMk cId="4081522279" sldId="519"/>
            <ac:picMk id="4" creationId="{46C012BC-95A9-0D69-F342-8BECA9E248EF}"/>
          </ac:picMkLst>
        </pc:picChg>
        <pc:picChg chg="add mod">
          <ac:chgData name="Graphics Guru" userId="d850d2d1f9c44abc" providerId="LiveId" clId="{39452DE5-7C00-4F86-80CF-BD535E802BBB}" dt="2023-07-31T07:00:29.286" v="1121" actId="14100"/>
          <ac:picMkLst>
            <pc:docMk/>
            <pc:sldMk cId="4081522279" sldId="519"/>
            <ac:picMk id="9" creationId="{9E06527B-460A-44D0-3212-09D942B5E83E}"/>
          </ac:picMkLst>
        </pc:picChg>
      </pc:sldChg>
      <pc:sldChg chg="addSp delSp modSp add mod modClrScheme chgLayout">
        <pc:chgData name="Graphics Guru" userId="d850d2d1f9c44abc" providerId="LiveId" clId="{39452DE5-7C00-4F86-80CF-BD535E802BBB}" dt="2023-07-31T07:03:12.939" v="1139" actId="14100"/>
        <pc:sldMkLst>
          <pc:docMk/>
          <pc:sldMk cId="1559481244" sldId="520"/>
        </pc:sldMkLst>
        <pc:spChg chg="add del mod ord">
          <ac:chgData name="Graphics Guru" userId="d850d2d1f9c44abc" providerId="LiveId" clId="{39452DE5-7C00-4F86-80CF-BD535E802BBB}" dt="2023-07-31T07:03:03.872" v="1136" actId="700"/>
          <ac:spMkLst>
            <pc:docMk/>
            <pc:sldMk cId="1559481244" sldId="520"/>
            <ac:spMk id="2" creationId="{62ADF109-B896-FAA6-CE7E-9614CBE6451B}"/>
          </ac:spMkLst>
        </pc:spChg>
        <pc:picChg chg="add del mod">
          <ac:chgData name="Graphics Guru" userId="d850d2d1f9c44abc" providerId="LiveId" clId="{39452DE5-7C00-4F86-80CF-BD535E802BBB}" dt="2023-07-31T07:03:02.861" v="1134" actId="22"/>
          <ac:picMkLst>
            <pc:docMk/>
            <pc:sldMk cId="1559481244" sldId="520"/>
            <ac:picMk id="4" creationId="{13C6B9A1-AC59-62DC-9F94-302102BC5398}"/>
          </ac:picMkLst>
        </pc:picChg>
        <pc:picChg chg="add mod">
          <ac:chgData name="Graphics Guru" userId="d850d2d1f9c44abc" providerId="LiveId" clId="{39452DE5-7C00-4F86-80CF-BD535E802BBB}" dt="2023-07-31T07:03:12.939" v="1139" actId="14100"/>
          <ac:picMkLst>
            <pc:docMk/>
            <pc:sldMk cId="1559481244" sldId="520"/>
            <ac:picMk id="6" creationId="{4FBFC1BB-6542-13C7-547E-05A99920A7BB}"/>
          </ac:picMkLst>
        </pc:picChg>
      </pc:sldChg>
      <pc:sldChg chg="del">
        <pc:chgData name="Graphics Guru" userId="d850d2d1f9c44abc" providerId="LiveId" clId="{39452DE5-7C00-4F86-80CF-BD535E802BBB}" dt="2023-07-30T23:13:56.533" v="3" actId="47"/>
        <pc:sldMkLst>
          <pc:docMk/>
          <pc:sldMk cId="3754319071" sldId="520"/>
        </pc:sldMkLst>
      </pc:sldChg>
      <pc:sldChg chg="addSp delSp modSp add del mod">
        <pc:chgData name="Graphics Guru" userId="d850d2d1f9c44abc" providerId="LiveId" clId="{39452DE5-7C00-4F86-80CF-BD535E802BBB}" dt="2023-07-31T06:46:59.102" v="1047" actId="47"/>
        <pc:sldMkLst>
          <pc:docMk/>
          <pc:sldMk cId="279473201" sldId="521"/>
        </pc:sldMkLst>
        <pc:picChg chg="del">
          <ac:chgData name="Graphics Guru" userId="d850d2d1f9c44abc" providerId="LiveId" clId="{39452DE5-7C00-4F86-80CF-BD535E802BBB}" dt="2023-07-31T06:37:22.135" v="1041" actId="478"/>
          <ac:picMkLst>
            <pc:docMk/>
            <pc:sldMk cId="279473201" sldId="521"/>
            <ac:picMk id="4" creationId="{46C012BC-95A9-0D69-F342-8BECA9E248EF}"/>
          </ac:picMkLst>
        </pc:picChg>
        <pc:picChg chg="add mod">
          <ac:chgData name="Graphics Guru" userId="d850d2d1f9c44abc" providerId="LiveId" clId="{39452DE5-7C00-4F86-80CF-BD535E802BBB}" dt="2023-07-31T06:43:40.060" v="1044" actId="14100"/>
          <ac:picMkLst>
            <pc:docMk/>
            <pc:sldMk cId="279473201" sldId="521"/>
            <ac:picMk id="5" creationId="{46059998-F05A-E1BB-C01B-3AD7EAE7EF5C}"/>
          </ac:picMkLst>
        </pc:picChg>
      </pc:sldChg>
      <pc:sldChg chg="addSp delSp modSp add mod modClrScheme chgLayout">
        <pc:chgData name="Graphics Guru" userId="d850d2d1f9c44abc" providerId="LiveId" clId="{39452DE5-7C00-4F86-80CF-BD535E802BBB}" dt="2023-08-02T01:57:15.370" v="3064" actId="113"/>
        <pc:sldMkLst>
          <pc:docMk/>
          <pc:sldMk cId="877314129" sldId="521"/>
        </pc:sldMkLst>
        <pc:spChg chg="del mod">
          <ac:chgData name="Graphics Guru" userId="d850d2d1f9c44abc" providerId="LiveId" clId="{39452DE5-7C00-4F86-80CF-BD535E802BBB}" dt="2023-07-31T06:59:08.917" v="1090" actId="478"/>
          <ac:spMkLst>
            <pc:docMk/>
            <pc:sldMk cId="877314129" sldId="521"/>
            <ac:spMk id="2" creationId="{62ADF109-B896-FAA6-CE7E-9614CBE6451B}"/>
          </ac:spMkLst>
        </pc:spChg>
        <pc:spChg chg="del">
          <ac:chgData name="Graphics Guru" userId="d850d2d1f9c44abc" providerId="LiveId" clId="{39452DE5-7C00-4F86-80CF-BD535E802BBB}" dt="2023-07-31T06:58:59.467" v="1088" actId="478"/>
          <ac:spMkLst>
            <pc:docMk/>
            <pc:sldMk cId="877314129" sldId="521"/>
            <ac:spMk id="6" creationId="{EBE22D7D-2F26-19E8-E49F-5038500F687C}"/>
          </ac:spMkLst>
        </pc:spChg>
        <pc:spChg chg="del">
          <ac:chgData name="Graphics Guru" userId="d850d2d1f9c44abc" providerId="LiveId" clId="{39452DE5-7C00-4F86-80CF-BD535E802BBB}" dt="2023-07-31T06:59:08.917" v="1090" actId="478"/>
          <ac:spMkLst>
            <pc:docMk/>
            <pc:sldMk cId="877314129" sldId="521"/>
            <ac:spMk id="7" creationId="{357C3D75-DB7B-CBFA-0E3F-A783523A8097}"/>
          </ac:spMkLst>
        </pc:spChg>
        <pc:spChg chg="add del mod ord">
          <ac:chgData name="Graphics Guru" userId="d850d2d1f9c44abc" providerId="LiveId" clId="{39452DE5-7C00-4F86-80CF-BD535E802BBB}" dt="2023-07-31T06:59:22.200" v="1091" actId="700"/>
          <ac:spMkLst>
            <pc:docMk/>
            <pc:sldMk cId="877314129" sldId="521"/>
            <ac:spMk id="8" creationId="{4EBEE3C8-291C-A6A9-5625-178B8C11D29D}"/>
          </ac:spMkLst>
        </pc:spChg>
        <pc:spChg chg="add del mod">
          <ac:chgData name="Graphics Guru" userId="d850d2d1f9c44abc" providerId="LiveId" clId="{39452DE5-7C00-4F86-80CF-BD535E802BBB}" dt="2023-07-31T06:59:22.200" v="1091" actId="700"/>
          <ac:spMkLst>
            <pc:docMk/>
            <pc:sldMk cId="877314129" sldId="521"/>
            <ac:spMk id="11" creationId="{DB40FE93-C598-AE47-9142-9DA61971FD46}"/>
          </ac:spMkLst>
        </pc:spChg>
        <pc:spChg chg="add mod ord">
          <ac:chgData name="Graphics Guru" userId="d850d2d1f9c44abc" providerId="LiveId" clId="{39452DE5-7C00-4F86-80CF-BD535E802BBB}" dt="2023-08-02T01:57:15.370" v="3064" actId="113"/>
          <ac:spMkLst>
            <pc:docMk/>
            <pc:sldMk cId="877314129" sldId="521"/>
            <ac:spMk id="12" creationId="{2C3FEDF6-9CE4-D652-BD19-557BFD032CBC}"/>
          </ac:spMkLst>
        </pc:spChg>
        <pc:picChg chg="add del">
          <ac:chgData name="Graphics Guru" userId="d850d2d1f9c44abc" providerId="LiveId" clId="{39452DE5-7C00-4F86-80CF-BD535E802BBB}" dt="2023-07-31T06:59:08.917" v="1090" actId="478"/>
          <ac:picMkLst>
            <pc:docMk/>
            <pc:sldMk cId="877314129" sldId="521"/>
            <ac:picMk id="4" creationId="{6402E697-DB23-C9ED-CB75-DDCD05217DE5}"/>
          </ac:picMkLst>
        </pc:picChg>
        <pc:picChg chg="del mod">
          <ac:chgData name="Graphics Guru" userId="d850d2d1f9c44abc" providerId="LiveId" clId="{39452DE5-7C00-4F86-80CF-BD535E802BBB}" dt="2023-07-31T06:55:03.814" v="1087" actId="478"/>
          <ac:picMkLst>
            <pc:docMk/>
            <pc:sldMk cId="877314129" sldId="521"/>
            <ac:picMk id="9" creationId="{9E06527B-460A-44D0-3212-09D942B5E83E}"/>
          </ac:picMkLst>
        </pc:picChg>
        <pc:picChg chg="add mod">
          <ac:chgData name="Graphics Guru" userId="d850d2d1f9c44abc" providerId="LiveId" clId="{39452DE5-7C00-4F86-80CF-BD535E802BBB}" dt="2023-08-02T01:57:12.013" v="3063" actId="1076"/>
          <ac:picMkLst>
            <pc:docMk/>
            <pc:sldMk cId="877314129" sldId="521"/>
            <ac:picMk id="14" creationId="{2C9FA176-04BB-09CC-28DA-69171E3833D4}"/>
          </ac:picMkLst>
        </pc:picChg>
      </pc:sldChg>
      <pc:sldChg chg="del">
        <pc:chgData name="Graphics Guru" userId="d850d2d1f9c44abc" providerId="LiveId" clId="{39452DE5-7C00-4F86-80CF-BD535E802BBB}" dt="2023-07-30T23:13:56.533" v="3" actId="47"/>
        <pc:sldMkLst>
          <pc:docMk/>
          <pc:sldMk cId="2146860709" sldId="521"/>
        </pc:sldMkLst>
      </pc:sldChg>
      <pc:sldChg chg="addSp delSp modSp add mod modClrScheme chgLayout">
        <pc:chgData name="Graphics Guru" userId="d850d2d1f9c44abc" providerId="LiveId" clId="{39452DE5-7C00-4F86-80CF-BD535E802BBB}" dt="2023-07-31T07:04:23.874" v="1145" actId="14100"/>
        <pc:sldMkLst>
          <pc:docMk/>
          <pc:sldMk cId="466559330" sldId="522"/>
        </pc:sldMkLst>
        <pc:spChg chg="del">
          <ac:chgData name="Graphics Guru" userId="d850d2d1f9c44abc" providerId="LiveId" clId="{39452DE5-7C00-4F86-80CF-BD535E802BBB}" dt="2023-07-31T07:04:08.750" v="1141" actId="478"/>
          <ac:spMkLst>
            <pc:docMk/>
            <pc:sldMk cId="466559330" sldId="522"/>
            <ac:spMk id="2" creationId="{62ADF109-B896-FAA6-CE7E-9614CBE6451B}"/>
          </ac:spMkLst>
        </pc:spChg>
        <pc:spChg chg="add del mod">
          <ac:chgData name="Graphics Guru" userId="d850d2d1f9c44abc" providerId="LiveId" clId="{39452DE5-7C00-4F86-80CF-BD535E802BBB}" dt="2023-07-31T07:04:14.245" v="1142" actId="700"/>
          <ac:spMkLst>
            <pc:docMk/>
            <pc:sldMk cId="466559330" sldId="522"/>
            <ac:spMk id="4" creationId="{FFB5C67D-8BA0-B8AF-161D-FD7200E794E5}"/>
          </ac:spMkLst>
        </pc:spChg>
        <pc:picChg chg="del">
          <ac:chgData name="Graphics Guru" userId="d850d2d1f9c44abc" providerId="LiveId" clId="{39452DE5-7C00-4F86-80CF-BD535E802BBB}" dt="2023-07-31T07:04:08.750" v="1141" actId="478"/>
          <ac:picMkLst>
            <pc:docMk/>
            <pc:sldMk cId="466559330" sldId="522"/>
            <ac:picMk id="6" creationId="{4FBFC1BB-6542-13C7-547E-05A99920A7BB}"/>
          </ac:picMkLst>
        </pc:picChg>
        <pc:picChg chg="add mod">
          <ac:chgData name="Graphics Guru" userId="d850d2d1f9c44abc" providerId="LiveId" clId="{39452DE5-7C00-4F86-80CF-BD535E802BBB}" dt="2023-07-31T07:04:23.874" v="1145" actId="14100"/>
          <ac:picMkLst>
            <pc:docMk/>
            <pc:sldMk cId="466559330" sldId="522"/>
            <ac:picMk id="7" creationId="{AC22B5B3-6B14-187A-B730-D2717389E72C}"/>
          </ac:picMkLst>
        </pc:picChg>
      </pc:sldChg>
      <pc:sldChg chg="del">
        <pc:chgData name="Graphics Guru" userId="d850d2d1f9c44abc" providerId="LiveId" clId="{39452DE5-7C00-4F86-80CF-BD535E802BBB}" dt="2023-07-30T23:13:56.533" v="3" actId="47"/>
        <pc:sldMkLst>
          <pc:docMk/>
          <pc:sldMk cId="4070004022" sldId="522"/>
        </pc:sldMkLst>
      </pc:sldChg>
      <pc:sldChg chg="add">
        <pc:chgData name="Graphics Guru" userId="d850d2d1f9c44abc" providerId="LiveId" clId="{39452DE5-7C00-4F86-80CF-BD535E802BBB}" dt="2023-07-31T07:04:31.164" v="1146" actId="2890"/>
        <pc:sldMkLst>
          <pc:docMk/>
          <pc:sldMk cId="185802781" sldId="523"/>
        </pc:sldMkLst>
      </pc:sldChg>
      <pc:sldChg chg="del">
        <pc:chgData name="Graphics Guru" userId="d850d2d1f9c44abc" providerId="LiveId" clId="{39452DE5-7C00-4F86-80CF-BD535E802BBB}" dt="2023-07-30T23:13:56.533" v="3" actId="47"/>
        <pc:sldMkLst>
          <pc:docMk/>
          <pc:sldMk cId="13325551" sldId="524"/>
        </pc:sldMkLst>
      </pc:sldChg>
      <pc:sldChg chg="addSp modSp new setBg">
        <pc:chgData name="Graphics Guru" userId="d850d2d1f9c44abc" providerId="LiveId" clId="{39452DE5-7C00-4F86-80CF-BD535E802BBB}" dt="2023-07-31T07:11:25.644" v="1176" actId="14100"/>
        <pc:sldMkLst>
          <pc:docMk/>
          <pc:sldMk cId="377541808" sldId="525"/>
        </pc:sldMkLst>
        <pc:picChg chg="add mod">
          <ac:chgData name="Graphics Guru" userId="d850d2d1f9c44abc" providerId="LiveId" clId="{39452DE5-7C00-4F86-80CF-BD535E802BBB}" dt="2023-07-31T07:11:25.644" v="1176" actId="14100"/>
          <ac:picMkLst>
            <pc:docMk/>
            <pc:sldMk cId="377541808" sldId="525"/>
            <ac:picMk id="31746" creationId="{C403F8FF-6D0F-A576-E12D-C1F6E2F57315}"/>
          </ac:picMkLst>
        </pc:picChg>
        <pc:picChg chg="add mod">
          <ac:chgData name="Graphics Guru" userId="d850d2d1f9c44abc" providerId="LiveId" clId="{39452DE5-7C00-4F86-80CF-BD535E802BBB}" dt="2023-07-31T07:10:15.800" v="1154" actId="14100"/>
          <ac:picMkLst>
            <pc:docMk/>
            <pc:sldMk cId="377541808" sldId="525"/>
            <ac:picMk id="31748" creationId="{520A1718-8637-80FC-4773-AF3C95FAE7B2}"/>
          </ac:picMkLst>
        </pc:picChg>
      </pc:sldChg>
      <pc:sldChg chg="del">
        <pc:chgData name="Graphics Guru" userId="d850d2d1f9c44abc" providerId="LiveId" clId="{39452DE5-7C00-4F86-80CF-BD535E802BBB}" dt="2023-07-30T23:13:56.533" v="3" actId="47"/>
        <pc:sldMkLst>
          <pc:docMk/>
          <pc:sldMk cId="1979372967" sldId="525"/>
        </pc:sldMkLst>
      </pc:sldChg>
      <pc:sldChg chg="addSp modSp new mod">
        <pc:chgData name="Graphics Guru" userId="d850d2d1f9c44abc" providerId="LiveId" clId="{39452DE5-7C00-4F86-80CF-BD535E802BBB}" dt="2023-07-31T07:14:12.267" v="1180" actId="14100"/>
        <pc:sldMkLst>
          <pc:docMk/>
          <pc:sldMk cId="2853511240" sldId="526"/>
        </pc:sldMkLst>
        <pc:picChg chg="add mod">
          <ac:chgData name="Graphics Guru" userId="d850d2d1f9c44abc" providerId="LiveId" clId="{39452DE5-7C00-4F86-80CF-BD535E802BBB}" dt="2023-07-31T07:14:12.267" v="1180" actId="14100"/>
          <ac:picMkLst>
            <pc:docMk/>
            <pc:sldMk cId="2853511240" sldId="526"/>
            <ac:picMk id="3" creationId="{B077932F-F353-C704-F64E-3E7BF362815E}"/>
          </ac:picMkLst>
        </pc:picChg>
      </pc:sldChg>
      <pc:sldChg chg="del">
        <pc:chgData name="Graphics Guru" userId="d850d2d1f9c44abc" providerId="LiveId" clId="{39452DE5-7C00-4F86-80CF-BD535E802BBB}" dt="2023-07-30T23:13:56.533" v="3" actId="47"/>
        <pc:sldMkLst>
          <pc:docMk/>
          <pc:sldMk cId="3151048662" sldId="526"/>
        </pc:sldMkLst>
      </pc:sldChg>
      <pc:sldChg chg="del">
        <pc:chgData name="Graphics Guru" userId="d850d2d1f9c44abc" providerId="LiveId" clId="{39452DE5-7C00-4F86-80CF-BD535E802BBB}" dt="2023-07-30T23:13:56.533" v="3" actId="47"/>
        <pc:sldMkLst>
          <pc:docMk/>
          <pc:sldMk cId="2356488243" sldId="527"/>
        </pc:sldMkLst>
      </pc:sldChg>
      <pc:sldChg chg="addSp delSp modSp new mod">
        <pc:chgData name="Graphics Guru" userId="d850d2d1f9c44abc" providerId="LiveId" clId="{39452DE5-7C00-4F86-80CF-BD535E802BBB}" dt="2023-07-31T07:21:07.652" v="1188" actId="14100"/>
        <pc:sldMkLst>
          <pc:docMk/>
          <pc:sldMk cId="3172862499" sldId="527"/>
        </pc:sldMkLst>
        <pc:picChg chg="add mod">
          <ac:chgData name="Graphics Guru" userId="d850d2d1f9c44abc" providerId="LiveId" clId="{39452DE5-7C00-4F86-80CF-BD535E802BBB}" dt="2023-07-31T07:21:07.652" v="1188" actId="14100"/>
          <ac:picMkLst>
            <pc:docMk/>
            <pc:sldMk cId="3172862499" sldId="527"/>
            <ac:picMk id="3" creationId="{2BFC33BC-A5AC-94C9-0AF3-C1148E85E91D}"/>
          </ac:picMkLst>
        </pc:picChg>
        <pc:picChg chg="add del mod">
          <ac:chgData name="Graphics Guru" userId="d850d2d1f9c44abc" providerId="LiveId" clId="{39452DE5-7C00-4F86-80CF-BD535E802BBB}" dt="2023-07-31T07:20:56.983" v="1185" actId="478"/>
          <ac:picMkLst>
            <pc:docMk/>
            <pc:sldMk cId="3172862499" sldId="527"/>
            <ac:picMk id="33794" creationId="{4F7412A9-9286-CDFF-0D98-903B4BA667D6}"/>
          </ac:picMkLst>
        </pc:picChg>
      </pc:sldChg>
      <pc:sldChg chg="addSp modSp new mod">
        <pc:chgData name="Graphics Guru" userId="d850d2d1f9c44abc" providerId="LiveId" clId="{39452DE5-7C00-4F86-80CF-BD535E802BBB}" dt="2023-07-31T07:30:04.587" v="1210" actId="14100"/>
        <pc:sldMkLst>
          <pc:docMk/>
          <pc:sldMk cId="3576714220" sldId="528"/>
        </pc:sldMkLst>
        <pc:picChg chg="add mod">
          <ac:chgData name="Graphics Guru" userId="d850d2d1f9c44abc" providerId="LiveId" clId="{39452DE5-7C00-4F86-80CF-BD535E802BBB}" dt="2023-07-31T07:30:04.587" v="1210" actId="14100"/>
          <ac:picMkLst>
            <pc:docMk/>
            <pc:sldMk cId="3576714220" sldId="528"/>
            <ac:picMk id="3" creationId="{5AADEA21-E193-8886-8FD1-DF9A9C59C08E}"/>
          </ac:picMkLst>
        </pc:picChg>
      </pc:sldChg>
      <pc:sldChg chg="del">
        <pc:chgData name="Graphics Guru" userId="d850d2d1f9c44abc" providerId="LiveId" clId="{39452DE5-7C00-4F86-80CF-BD535E802BBB}" dt="2023-07-30T23:13:56.533" v="3" actId="47"/>
        <pc:sldMkLst>
          <pc:docMk/>
          <pc:sldMk cId="3791794714" sldId="528"/>
        </pc:sldMkLst>
      </pc:sldChg>
      <pc:sldChg chg="del">
        <pc:chgData name="Graphics Guru" userId="d850d2d1f9c44abc" providerId="LiveId" clId="{39452DE5-7C00-4F86-80CF-BD535E802BBB}" dt="2023-07-30T23:13:56.533" v="3" actId="47"/>
        <pc:sldMkLst>
          <pc:docMk/>
          <pc:sldMk cId="3022058624" sldId="529"/>
        </pc:sldMkLst>
      </pc:sldChg>
      <pc:sldChg chg="addSp modSp new mod">
        <pc:chgData name="Graphics Guru" userId="d850d2d1f9c44abc" providerId="LiveId" clId="{39452DE5-7C00-4F86-80CF-BD535E802BBB}" dt="2023-07-31T07:30:42.555" v="1214" actId="14100"/>
        <pc:sldMkLst>
          <pc:docMk/>
          <pc:sldMk cId="3969702944" sldId="529"/>
        </pc:sldMkLst>
        <pc:picChg chg="add mod">
          <ac:chgData name="Graphics Guru" userId="d850d2d1f9c44abc" providerId="LiveId" clId="{39452DE5-7C00-4F86-80CF-BD535E802BBB}" dt="2023-07-31T07:30:42.555" v="1214" actId="14100"/>
          <ac:picMkLst>
            <pc:docMk/>
            <pc:sldMk cId="3969702944" sldId="529"/>
            <ac:picMk id="3" creationId="{DBDA4A17-C855-FB68-4CA8-529F7CDCAF76}"/>
          </ac:picMkLst>
        </pc:picChg>
      </pc:sldChg>
      <pc:sldChg chg="addSp modSp new">
        <pc:chgData name="Graphics Guru" userId="d850d2d1f9c44abc" providerId="LiveId" clId="{39452DE5-7C00-4F86-80CF-BD535E802BBB}" dt="2023-07-31T07:32:58.582" v="1222" actId="1076"/>
        <pc:sldMkLst>
          <pc:docMk/>
          <pc:sldMk cId="2336445255" sldId="530"/>
        </pc:sldMkLst>
        <pc:picChg chg="add mod">
          <ac:chgData name="Graphics Guru" userId="d850d2d1f9c44abc" providerId="LiveId" clId="{39452DE5-7C00-4F86-80CF-BD535E802BBB}" dt="2023-07-31T07:32:58.582" v="1222" actId="1076"/>
          <ac:picMkLst>
            <pc:docMk/>
            <pc:sldMk cId="2336445255" sldId="530"/>
            <ac:picMk id="34818" creationId="{F81171D0-9D7E-3B77-04DF-4AA52CE96146}"/>
          </ac:picMkLst>
        </pc:picChg>
      </pc:sldChg>
      <pc:sldChg chg="addSp modSp new mod">
        <pc:chgData name="Graphics Guru" userId="d850d2d1f9c44abc" providerId="LiveId" clId="{39452DE5-7C00-4F86-80CF-BD535E802BBB}" dt="2023-07-31T07:45:32.802" v="1226" actId="14100"/>
        <pc:sldMkLst>
          <pc:docMk/>
          <pc:sldMk cId="1004124269" sldId="531"/>
        </pc:sldMkLst>
        <pc:picChg chg="add mod">
          <ac:chgData name="Graphics Guru" userId="d850d2d1f9c44abc" providerId="LiveId" clId="{39452DE5-7C00-4F86-80CF-BD535E802BBB}" dt="2023-07-31T07:45:32.802" v="1226" actId="14100"/>
          <ac:picMkLst>
            <pc:docMk/>
            <pc:sldMk cId="1004124269" sldId="531"/>
            <ac:picMk id="3" creationId="{3BEED064-8139-1BDA-E215-633B82BF73B6}"/>
          </ac:picMkLst>
        </pc:picChg>
      </pc:sldChg>
      <pc:sldChg chg="addSp delSp modSp new mod">
        <pc:chgData name="Graphics Guru" userId="d850d2d1f9c44abc" providerId="LiveId" clId="{39452DE5-7C00-4F86-80CF-BD535E802BBB}" dt="2023-07-31T07:52:01.268" v="1258" actId="1076"/>
        <pc:sldMkLst>
          <pc:docMk/>
          <pc:sldMk cId="1389340580" sldId="532"/>
        </pc:sldMkLst>
        <pc:spChg chg="add del">
          <ac:chgData name="Graphics Guru" userId="d850d2d1f9c44abc" providerId="LiveId" clId="{39452DE5-7C00-4F86-80CF-BD535E802BBB}" dt="2023-07-31T07:51:20.133" v="1251"/>
          <ac:spMkLst>
            <pc:docMk/>
            <pc:sldMk cId="1389340580" sldId="532"/>
            <ac:spMk id="4" creationId="{178F18E2-82AC-062A-64DA-E1757CA6E9E0}"/>
          </ac:spMkLst>
        </pc:spChg>
        <pc:picChg chg="add mod">
          <ac:chgData name="Graphics Guru" userId="d850d2d1f9c44abc" providerId="LiveId" clId="{39452DE5-7C00-4F86-80CF-BD535E802BBB}" dt="2023-07-31T07:46:22.616" v="1230" actId="14100"/>
          <ac:picMkLst>
            <pc:docMk/>
            <pc:sldMk cId="1389340580" sldId="532"/>
            <ac:picMk id="3" creationId="{330CC8E0-41ED-3DFD-7228-8D0579115055}"/>
          </ac:picMkLst>
        </pc:picChg>
        <pc:picChg chg="add mod">
          <ac:chgData name="Graphics Guru" userId="d850d2d1f9c44abc" providerId="LiveId" clId="{39452DE5-7C00-4F86-80CF-BD535E802BBB}" dt="2023-07-31T07:52:01.268" v="1258" actId="1076"/>
          <ac:picMkLst>
            <pc:docMk/>
            <pc:sldMk cId="1389340580" sldId="532"/>
            <ac:picMk id="6" creationId="{808EFBA8-78F2-5D12-F253-65B909FF5E3C}"/>
          </ac:picMkLst>
        </pc:picChg>
      </pc:sldChg>
      <pc:sldChg chg="del">
        <pc:chgData name="Graphics Guru" userId="d850d2d1f9c44abc" providerId="LiveId" clId="{39452DE5-7C00-4F86-80CF-BD535E802BBB}" dt="2023-07-30T23:13:56.533" v="3" actId="47"/>
        <pc:sldMkLst>
          <pc:docMk/>
          <pc:sldMk cId="3405697392" sldId="532"/>
        </pc:sldMkLst>
      </pc:sldChg>
      <pc:sldChg chg="del">
        <pc:chgData name="Graphics Guru" userId="d850d2d1f9c44abc" providerId="LiveId" clId="{39452DE5-7C00-4F86-80CF-BD535E802BBB}" dt="2023-07-30T23:13:56.533" v="3" actId="47"/>
        <pc:sldMkLst>
          <pc:docMk/>
          <pc:sldMk cId="1374917770" sldId="533"/>
        </pc:sldMkLst>
      </pc:sldChg>
      <pc:sldChg chg="addSp modSp new mod">
        <pc:chgData name="Graphics Guru" userId="d850d2d1f9c44abc" providerId="LiveId" clId="{39452DE5-7C00-4F86-80CF-BD535E802BBB}" dt="2023-07-31T07:47:16.856" v="1234" actId="14100"/>
        <pc:sldMkLst>
          <pc:docMk/>
          <pc:sldMk cId="4167170898" sldId="533"/>
        </pc:sldMkLst>
        <pc:picChg chg="add mod">
          <ac:chgData name="Graphics Guru" userId="d850d2d1f9c44abc" providerId="LiveId" clId="{39452DE5-7C00-4F86-80CF-BD535E802BBB}" dt="2023-07-31T07:47:16.856" v="1234" actId="14100"/>
          <ac:picMkLst>
            <pc:docMk/>
            <pc:sldMk cId="4167170898" sldId="533"/>
            <ac:picMk id="3" creationId="{38C30574-8E26-5179-B0EC-769A3661E55C}"/>
          </ac:picMkLst>
        </pc:picChg>
      </pc:sldChg>
      <pc:sldChg chg="del">
        <pc:chgData name="Graphics Guru" userId="d850d2d1f9c44abc" providerId="LiveId" clId="{39452DE5-7C00-4F86-80CF-BD535E802BBB}" dt="2023-07-30T23:13:56.533" v="3" actId="47"/>
        <pc:sldMkLst>
          <pc:docMk/>
          <pc:sldMk cId="2388066589" sldId="534"/>
        </pc:sldMkLst>
      </pc:sldChg>
      <pc:sldChg chg="addSp modSp new mod">
        <pc:chgData name="Graphics Guru" userId="d850d2d1f9c44abc" providerId="LiveId" clId="{39452DE5-7C00-4F86-80CF-BD535E802BBB}" dt="2023-07-31T07:47:53.117" v="1238" actId="14100"/>
        <pc:sldMkLst>
          <pc:docMk/>
          <pc:sldMk cId="2592255608" sldId="534"/>
        </pc:sldMkLst>
        <pc:picChg chg="add mod">
          <ac:chgData name="Graphics Guru" userId="d850d2d1f9c44abc" providerId="LiveId" clId="{39452DE5-7C00-4F86-80CF-BD535E802BBB}" dt="2023-07-31T07:47:53.117" v="1238" actId="14100"/>
          <ac:picMkLst>
            <pc:docMk/>
            <pc:sldMk cId="2592255608" sldId="534"/>
            <ac:picMk id="3" creationId="{947D6D07-427C-DD3F-B175-0790D2489A0F}"/>
          </ac:picMkLst>
        </pc:picChg>
      </pc:sldChg>
      <pc:sldChg chg="del">
        <pc:chgData name="Graphics Guru" userId="d850d2d1f9c44abc" providerId="LiveId" clId="{39452DE5-7C00-4F86-80CF-BD535E802BBB}" dt="2023-07-30T23:13:56.533" v="3" actId="47"/>
        <pc:sldMkLst>
          <pc:docMk/>
          <pc:sldMk cId="1865498861" sldId="535"/>
        </pc:sldMkLst>
      </pc:sldChg>
      <pc:sldChg chg="addSp modSp new mod">
        <pc:chgData name="Graphics Guru" userId="d850d2d1f9c44abc" providerId="LiveId" clId="{39452DE5-7C00-4F86-80CF-BD535E802BBB}" dt="2023-07-31T07:48:28.919" v="1243" actId="14100"/>
        <pc:sldMkLst>
          <pc:docMk/>
          <pc:sldMk cId="3588738408" sldId="535"/>
        </pc:sldMkLst>
        <pc:picChg chg="add mod">
          <ac:chgData name="Graphics Guru" userId="d850d2d1f9c44abc" providerId="LiveId" clId="{39452DE5-7C00-4F86-80CF-BD535E802BBB}" dt="2023-07-31T07:48:28.919" v="1243" actId="14100"/>
          <ac:picMkLst>
            <pc:docMk/>
            <pc:sldMk cId="3588738408" sldId="535"/>
            <ac:picMk id="3" creationId="{E2A4F55A-5929-C7D9-30C4-6BE23D27970A}"/>
          </ac:picMkLst>
        </pc:picChg>
      </pc:sldChg>
      <pc:sldChg chg="addSp modSp new mod">
        <pc:chgData name="Graphics Guru" userId="d850d2d1f9c44abc" providerId="LiveId" clId="{39452DE5-7C00-4F86-80CF-BD535E802BBB}" dt="2023-07-31T07:49:20.033" v="1248" actId="1076"/>
        <pc:sldMkLst>
          <pc:docMk/>
          <pc:sldMk cId="4071379213" sldId="536"/>
        </pc:sldMkLst>
        <pc:picChg chg="add mod">
          <ac:chgData name="Graphics Guru" userId="d850d2d1f9c44abc" providerId="LiveId" clId="{39452DE5-7C00-4F86-80CF-BD535E802BBB}" dt="2023-07-31T07:49:20.033" v="1248" actId="1076"/>
          <ac:picMkLst>
            <pc:docMk/>
            <pc:sldMk cId="4071379213" sldId="536"/>
            <ac:picMk id="3" creationId="{BF177597-1CDE-FADD-341D-7B7D7E4773DB}"/>
          </ac:picMkLst>
        </pc:picChg>
      </pc:sldChg>
      <pc:sldChg chg="del">
        <pc:chgData name="Graphics Guru" userId="d850d2d1f9c44abc" providerId="LiveId" clId="{39452DE5-7C00-4F86-80CF-BD535E802BBB}" dt="2023-07-30T23:13:56.533" v="3" actId="47"/>
        <pc:sldMkLst>
          <pc:docMk/>
          <pc:sldMk cId="4089946040" sldId="536"/>
        </pc:sldMkLst>
      </pc:sldChg>
      <pc:sldChg chg="del">
        <pc:chgData name="Graphics Guru" userId="d850d2d1f9c44abc" providerId="LiveId" clId="{39452DE5-7C00-4F86-80CF-BD535E802BBB}" dt="2023-07-30T23:13:56.533" v="3" actId="47"/>
        <pc:sldMkLst>
          <pc:docMk/>
          <pc:sldMk cId="1307292580" sldId="537"/>
        </pc:sldMkLst>
      </pc:sldChg>
      <pc:sldChg chg="addSp modSp new add del mod modClrScheme chgLayout">
        <pc:chgData name="Graphics Guru" userId="d850d2d1f9c44abc" providerId="LiveId" clId="{39452DE5-7C00-4F86-80CF-BD535E802BBB}" dt="2023-07-31T07:56:15.880" v="1342" actId="207"/>
        <pc:sldMkLst>
          <pc:docMk/>
          <pc:sldMk cId="4262257270" sldId="537"/>
        </pc:sldMkLst>
        <pc:spChg chg="add mod">
          <ac:chgData name="Graphics Guru" userId="d850d2d1f9c44abc" providerId="LiveId" clId="{39452DE5-7C00-4F86-80CF-BD535E802BBB}" dt="2023-07-31T07:53:20.589" v="1290" actId="20577"/>
          <ac:spMkLst>
            <pc:docMk/>
            <pc:sldMk cId="4262257270" sldId="537"/>
            <ac:spMk id="2" creationId="{118561BB-E611-BBC8-AA68-F0765A1D5E74}"/>
          </ac:spMkLst>
        </pc:spChg>
        <pc:spChg chg="add">
          <ac:chgData name="Graphics Guru" userId="d850d2d1f9c44abc" providerId="LiveId" clId="{39452DE5-7C00-4F86-80CF-BD535E802BBB}" dt="2023-07-31T07:53:37.818" v="1291" actId="22"/>
          <ac:spMkLst>
            <pc:docMk/>
            <pc:sldMk cId="4262257270" sldId="537"/>
            <ac:spMk id="6" creationId="{00332EF3-30EA-EE7D-F8EF-B317D45C0E51}"/>
          </ac:spMkLst>
        </pc:spChg>
        <pc:spChg chg="add mod">
          <ac:chgData name="Graphics Guru" userId="d850d2d1f9c44abc" providerId="LiveId" clId="{39452DE5-7C00-4F86-80CF-BD535E802BBB}" dt="2023-07-31T07:56:15.880" v="1342" actId="207"/>
          <ac:spMkLst>
            <pc:docMk/>
            <pc:sldMk cId="4262257270" sldId="537"/>
            <ac:spMk id="8" creationId="{061AF19A-57BD-4183-CECF-79D6FE0FC3E4}"/>
          </ac:spMkLst>
        </pc:spChg>
        <pc:picChg chg="add mod">
          <ac:chgData name="Graphics Guru" userId="d850d2d1f9c44abc" providerId="LiveId" clId="{39452DE5-7C00-4F86-80CF-BD535E802BBB}" dt="2023-07-31T07:53:42.039" v="1293" actId="1076"/>
          <ac:picMkLst>
            <pc:docMk/>
            <pc:sldMk cId="4262257270" sldId="537"/>
            <ac:picMk id="4" creationId="{3210BB1E-661B-38D2-12E5-CD5B55D543DD}"/>
          </ac:picMkLst>
        </pc:picChg>
      </pc:sldChg>
      <pc:sldChg chg="del">
        <pc:chgData name="Graphics Guru" userId="d850d2d1f9c44abc" providerId="LiveId" clId="{39452DE5-7C00-4F86-80CF-BD535E802BBB}" dt="2023-07-30T23:13:56.533" v="3" actId="47"/>
        <pc:sldMkLst>
          <pc:docMk/>
          <pc:sldMk cId="210051108" sldId="538"/>
        </pc:sldMkLst>
      </pc:sldChg>
      <pc:sldChg chg="addSp delSp modSp new mod modClrScheme chgLayout">
        <pc:chgData name="Graphics Guru" userId="d850d2d1f9c44abc" providerId="LiveId" clId="{39452DE5-7C00-4F86-80CF-BD535E802BBB}" dt="2023-07-31T07:57:31.874" v="1348" actId="14100"/>
        <pc:sldMkLst>
          <pc:docMk/>
          <pc:sldMk cId="218839740" sldId="538"/>
        </pc:sldMkLst>
        <pc:spChg chg="del">
          <ac:chgData name="Graphics Guru" userId="d850d2d1f9c44abc" providerId="LiveId" clId="{39452DE5-7C00-4F86-80CF-BD535E802BBB}" dt="2023-07-31T07:57:17.287" v="1344" actId="700"/>
          <ac:spMkLst>
            <pc:docMk/>
            <pc:sldMk cId="218839740" sldId="538"/>
            <ac:spMk id="2" creationId="{02685B0B-75D3-E8F6-FD6D-FF80C070A88C}"/>
          </ac:spMkLst>
        </pc:spChg>
        <pc:picChg chg="add mod">
          <ac:chgData name="Graphics Guru" userId="d850d2d1f9c44abc" providerId="LiveId" clId="{39452DE5-7C00-4F86-80CF-BD535E802BBB}" dt="2023-07-31T07:57:31.874" v="1348" actId="14100"/>
          <ac:picMkLst>
            <pc:docMk/>
            <pc:sldMk cId="218839740" sldId="538"/>
            <ac:picMk id="4" creationId="{22845C2E-2D18-80CA-07AD-A059CB9ED0BE}"/>
          </ac:picMkLst>
        </pc:picChg>
      </pc:sldChg>
      <pc:sldChg chg="del">
        <pc:chgData name="Graphics Guru" userId="d850d2d1f9c44abc" providerId="LiveId" clId="{39452DE5-7C00-4F86-80CF-BD535E802BBB}" dt="2023-07-30T23:13:56.533" v="3" actId="47"/>
        <pc:sldMkLst>
          <pc:docMk/>
          <pc:sldMk cId="827293754" sldId="539"/>
        </pc:sldMkLst>
      </pc:sldChg>
      <pc:sldChg chg="addSp modSp new mod">
        <pc:chgData name="Graphics Guru" userId="d850d2d1f9c44abc" providerId="LiveId" clId="{39452DE5-7C00-4F86-80CF-BD535E802BBB}" dt="2023-07-31T07:58:35.448" v="1352" actId="14100"/>
        <pc:sldMkLst>
          <pc:docMk/>
          <pc:sldMk cId="2301756614" sldId="539"/>
        </pc:sldMkLst>
        <pc:picChg chg="add mod">
          <ac:chgData name="Graphics Guru" userId="d850d2d1f9c44abc" providerId="LiveId" clId="{39452DE5-7C00-4F86-80CF-BD535E802BBB}" dt="2023-07-31T07:58:35.448" v="1352" actId="14100"/>
          <ac:picMkLst>
            <pc:docMk/>
            <pc:sldMk cId="2301756614" sldId="539"/>
            <ac:picMk id="3" creationId="{340F1E72-6CB8-A83C-4400-B136161F7121}"/>
          </ac:picMkLst>
        </pc:picChg>
      </pc:sldChg>
      <pc:sldChg chg="del">
        <pc:chgData name="Graphics Guru" userId="d850d2d1f9c44abc" providerId="LiveId" clId="{39452DE5-7C00-4F86-80CF-BD535E802BBB}" dt="2023-07-30T23:13:56.533" v="3" actId="47"/>
        <pc:sldMkLst>
          <pc:docMk/>
          <pc:sldMk cId="2352562278" sldId="540"/>
        </pc:sldMkLst>
      </pc:sldChg>
      <pc:sldChg chg="addSp modSp new mod">
        <pc:chgData name="Graphics Guru" userId="d850d2d1f9c44abc" providerId="LiveId" clId="{39452DE5-7C00-4F86-80CF-BD535E802BBB}" dt="2023-07-31T07:59:09.341" v="1357" actId="14100"/>
        <pc:sldMkLst>
          <pc:docMk/>
          <pc:sldMk cId="3265823373" sldId="540"/>
        </pc:sldMkLst>
        <pc:picChg chg="add mod">
          <ac:chgData name="Graphics Guru" userId="d850d2d1f9c44abc" providerId="LiveId" clId="{39452DE5-7C00-4F86-80CF-BD535E802BBB}" dt="2023-07-31T07:59:09.341" v="1357" actId="14100"/>
          <ac:picMkLst>
            <pc:docMk/>
            <pc:sldMk cId="3265823373" sldId="540"/>
            <ac:picMk id="3" creationId="{B545FBCD-6D9E-EA98-B19C-690FD31B1EAC}"/>
          </ac:picMkLst>
        </pc:picChg>
      </pc:sldChg>
      <pc:sldChg chg="addSp modSp new mod">
        <pc:chgData name="Graphics Guru" userId="d850d2d1f9c44abc" providerId="LiveId" clId="{39452DE5-7C00-4F86-80CF-BD535E802BBB}" dt="2023-07-31T08:01:22.047" v="1364" actId="14100"/>
        <pc:sldMkLst>
          <pc:docMk/>
          <pc:sldMk cId="83288436" sldId="541"/>
        </pc:sldMkLst>
        <pc:picChg chg="add mod">
          <ac:chgData name="Graphics Guru" userId="d850d2d1f9c44abc" providerId="LiveId" clId="{39452DE5-7C00-4F86-80CF-BD535E802BBB}" dt="2023-07-31T08:00:59.628" v="1361" actId="14100"/>
          <ac:picMkLst>
            <pc:docMk/>
            <pc:sldMk cId="83288436" sldId="541"/>
            <ac:picMk id="3" creationId="{E0EE5402-8965-56FA-DA0B-E3F0C3E4E2E1}"/>
          </ac:picMkLst>
        </pc:picChg>
        <pc:picChg chg="add mod">
          <ac:chgData name="Graphics Guru" userId="d850d2d1f9c44abc" providerId="LiveId" clId="{39452DE5-7C00-4F86-80CF-BD535E802BBB}" dt="2023-07-31T08:01:22.047" v="1364" actId="14100"/>
          <ac:picMkLst>
            <pc:docMk/>
            <pc:sldMk cId="83288436" sldId="541"/>
            <ac:picMk id="5" creationId="{0197A53D-13C8-A464-1DB7-7E5BED3C1590}"/>
          </ac:picMkLst>
        </pc:picChg>
      </pc:sldChg>
      <pc:sldChg chg="del">
        <pc:chgData name="Graphics Guru" userId="d850d2d1f9c44abc" providerId="LiveId" clId="{39452DE5-7C00-4F86-80CF-BD535E802BBB}" dt="2023-07-30T23:13:56.533" v="3" actId="47"/>
        <pc:sldMkLst>
          <pc:docMk/>
          <pc:sldMk cId="2273709164" sldId="541"/>
        </pc:sldMkLst>
      </pc:sldChg>
      <pc:sldChg chg="del">
        <pc:chgData name="Graphics Guru" userId="d850d2d1f9c44abc" providerId="LiveId" clId="{39452DE5-7C00-4F86-80CF-BD535E802BBB}" dt="2023-07-30T23:13:56.533" v="3" actId="47"/>
        <pc:sldMkLst>
          <pc:docMk/>
          <pc:sldMk cId="3837584788" sldId="542"/>
        </pc:sldMkLst>
      </pc:sldChg>
      <pc:sldChg chg="addSp modSp new mod">
        <pc:chgData name="Graphics Guru" userId="d850d2d1f9c44abc" providerId="LiveId" clId="{39452DE5-7C00-4F86-80CF-BD535E802BBB}" dt="2023-07-31T08:02:48.937" v="1368" actId="14100"/>
        <pc:sldMkLst>
          <pc:docMk/>
          <pc:sldMk cId="3884987229" sldId="542"/>
        </pc:sldMkLst>
        <pc:picChg chg="add mod">
          <ac:chgData name="Graphics Guru" userId="d850d2d1f9c44abc" providerId="LiveId" clId="{39452DE5-7C00-4F86-80CF-BD535E802BBB}" dt="2023-07-31T08:02:48.937" v="1368" actId="14100"/>
          <ac:picMkLst>
            <pc:docMk/>
            <pc:sldMk cId="3884987229" sldId="542"/>
            <ac:picMk id="3" creationId="{3D540E92-C7C0-1AB6-05AD-1F564B89B49F}"/>
          </ac:picMkLst>
        </pc:picChg>
      </pc:sldChg>
      <pc:sldChg chg="addSp modSp new mod">
        <pc:chgData name="Graphics Guru" userId="d850d2d1f9c44abc" providerId="LiveId" clId="{39452DE5-7C00-4F86-80CF-BD535E802BBB}" dt="2023-07-31T08:03:36.086" v="1372" actId="14100"/>
        <pc:sldMkLst>
          <pc:docMk/>
          <pc:sldMk cId="2045558510" sldId="543"/>
        </pc:sldMkLst>
        <pc:picChg chg="add mod">
          <ac:chgData name="Graphics Guru" userId="d850d2d1f9c44abc" providerId="LiveId" clId="{39452DE5-7C00-4F86-80CF-BD535E802BBB}" dt="2023-07-31T08:03:36.086" v="1372" actId="14100"/>
          <ac:picMkLst>
            <pc:docMk/>
            <pc:sldMk cId="2045558510" sldId="543"/>
            <ac:picMk id="3" creationId="{697C7A0F-3ADB-1CBA-DB54-D8AD2EB1D653}"/>
          </ac:picMkLst>
        </pc:picChg>
      </pc:sldChg>
      <pc:sldChg chg="del">
        <pc:chgData name="Graphics Guru" userId="d850d2d1f9c44abc" providerId="LiveId" clId="{39452DE5-7C00-4F86-80CF-BD535E802BBB}" dt="2023-07-30T23:13:56.533" v="3" actId="47"/>
        <pc:sldMkLst>
          <pc:docMk/>
          <pc:sldMk cId="3378231894" sldId="543"/>
        </pc:sldMkLst>
      </pc:sldChg>
      <pc:sldChg chg="del">
        <pc:chgData name="Graphics Guru" userId="d850d2d1f9c44abc" providerId="LiveId" clId="{39452DE5-7C00-4F86-80CF-BD535E802BBB}" dt="2023-07-30T23:13:56.533" v="3" actId="47"/>
        <pc:sldMkLst>
          <pc:docMk/>
          <pc:sldMk cId="429512531" sldId="544"/>
        </pc:sldMkLst>
      </pc:sldChg>
      <pc:sldChg chg="addSp modSp new mod">
        <pc:chgData name="Graphics Guru" userId="d850d2d1f9c44abc" providerId="LiveId" clId="{39452DE5-7C00-4F86-80CF-BD535E802BBB}" dt="2023-07-31T08:04:40.014" v="1376" actId="14100"/>
        <pc:sldMkLst>
          <pc:docMk/>
          <pc:sldMk cId="2457998342" sldId="544"/>
        </pc:sldMkLst>
        <pc:picChg chg="add mod">
          <ac:chgData name="Graphics Guru" userId="d850d2d1f9c44abc" providerId="LiveId" clId="{39452DE5-7C00-4F86-80CF-BD535E802BBB}" dt="2023-07-31T08:04:40.014" v="1376" actId="14100"/>
          <ac:picMkLst>
            <pc:docMk/>
            <pc:sldMk cId="2457998342" sldId="544"/>
            <ac:picMk id="3" creationId="{4B400D67-29D3-DE4C-CDE5-9949E6AAD338}"/>
          </ac:picMkLst>
        </pc:picChg>
      </pc:sldChg>
      <pc:sldChg chg="del">
        <pc:chgData name="Graphics Guru" userId="d850d2d1f9c44abc" providerId="LiveId" clId="{39452DE5-7C00-4F86-80CF-BD535E802BBB}" dt="2023-07-30T23:13:56.533" v="3" actId="47"/>
        <pc:sldMkLst>
          <pc:docMk/>
          <pc:sldMk cId="2000930092" sldId="545"/>
        </pc:sldMkLst>
      </pc:sldChg>
      <pc:sldChg chg="addSp modSp new mod">
        <pc:chgData name="Graphics Guru" userId="d850d2d1f9c44abc" providerId="LiveId" clId="{39452DE5-7C00-4F86-80CF-BD535E802BBB}" dt="2023-07-31T08:12:45.175" v="1390" actId="732"/>
        <pc:sldMkLst>
          <pc:docMk/>
          <pc:sldMk cId="3891685778" sldId="545"/>
        </pc:sldMkLst>
        <pc:picChg chg="add mod">
          <ac:chgData name="Graphics Guru" userId="d850d2d1f9c44abc" providerId="LiveId" clId="{39452DE5-7C00-4F86-80CF-BD535E802BBB}" dt="2023-07-31T08:11:59.362" v="1382" actId="1076"/>
          <ac:picMkLst>
            <pc:docMk/>
            <pc:sldMk cId="3891685778" sldId="545"/>
            <ac:picMk id="3" creationId="{9B7DF6D6-FA43-04F5-600C-640694CB7236}"/>
          </ac:picMkLst>
        </pc:picChg>
        <pc:picChg chg="add mod ord modCrop">
          <ac:chgData name="Graphics Guru" userId="d850d2d1f9c44abc" providerId="LiveId" clId="{39452DE5-7C00-4F86-80CF-BD535E802BBB}" dt="2023-07-31T08:12:45.175" v="1390" actId="732"/>
          <ac:picMkLst>
            <pc:docMk/>
            <pc:sldMk cId="3891685778" sldId="545"/>
            <ac:picMk id="5" creationId="{3DBF9E00-FBE7-0FE0-D06C-A42A90944996}"/>
          </ac:picMkLst>
        </pc:picChg>
      </pc:sldChg>
      <pc:sldChg chg="addSp delSp modSp new mod">
        <pc:chgData name="Graphics Guru" userId="d850d2d1f9c44abc" providerId="LiveId" clId="{39452DE5-7C00-4F86-80CF-BD535E802BBB}" dt="2023-07-31T08:17:03.728" v="1400" actId="14100"/>
        <pc:sldMkLst>
          <pc:docMk/>
          <pc:sldMk cId="879020397" sldId="546"/>
        </pc:sldMkLst>
        <pc:picChg chg="add del mod">
          <ac:chgData name="Graphics Guru" userId="d850d2d1f9c44abc" providerId="LiveId" clId="{39452DE5-7C00-4F86-80CF-BD535E802BBB}" dt="2023-07-31T08:15:53.128" v="1395" actId="22"/>
          <ac:picMkLst>
            <pc:docMk/>
            <pc:sldMk cId="879020397" sldId="546"/>
            <ac:picMk id="3" creationId="{EC229EDD-1518-16E6-325A-0CB20D633F2F}"/>
          </ac:picMkLst>
        </pc:picChg>
        <pc:picChg chg="add mod">
          <ac:chgData name="Graphics Guru" userId="d850d2d1f9c44abc" providerId="LiveId" clId="{39452DE5-7C00-4F86-80CF-BD535E802BBB}" dt="2023-07-31T08:16:26.018" v="1397" actId="1076"/>
          <ac:picMkLst>
            <pc:docMk/>
            <pc:sldMk cId="879020397" sldId="546"/>
            <ac:picMk id="5" creationId="{15101A6F-0758-E0C5-C62A-1700BC93873A}"/>
          </ac:picMkLst>
        </pc:picChg>
        <pc:picChg chg="add mod">
          <ac:chgData name="Graphics Guru" userId="d850d2d1f9c44abc" providerId="LiveId" clId="{39452DE5-7C00-4F86-80CF-BD535E802BBB}" dt="2023-07-31T08:17:03.728" v="1400" actId="14100"/>
          <ac:picMkLst>
            <pc:docMk/>
            <pc:sldMk cId="879020397" sldId="546"/>
            <ac:picMk id="7" creationId="{3FF3D32C-8F63-2CC5-32A0-3A6DB737C8B2}"/>
          </ac:picMkLst>
        </pc:picChg>
      </pc:sldChg>
      <pc:sldChg chg="del">
        <pc:chgData name="Graphics Guru" userId="d850d2d1f9c44abc" providerId="LiveId" clId="{39452DE5-7C00-4F86-80CF-BD535E802BBB}" dt="2023-07-30T23:13:56.533" v="3" actId="47"/>
        <pc:sldMkLst>
          <pc:docMk/>
          <pc:sldMk cId="1042222920" sldId="546"/>
        </pc:sldMkLst>
      </pc:sldChg>
      <pc:sldChg chg="addSp modSp new mod">
        <pc:chgData name="Graphics Guru" userId="d850d2d1f9c44abc" providerId="LiveId" clId="{39452DE5-7C00-4F86-80CF-BD535E802BBB}" dt="2023-07-31T08:17:48.920" v="1404" actId="14100"/>
        <pc:sldMkLst>
          <pc:docMk/>
          <pc:sldMk cId="1772770835" sldId="547"/>
        </pc:sldMkLst>
        <pc:picChg chg="add mod">
          <ac:chgData name="Graphics Guru" userId="d850d2d1f9c44abc" providerId="LiveId" clId="{39452DE5-7C00-4F86-80CF-BD535E802BBB}" dt="2023-07-31T08:17:48.920" v="1404" actId="14100"/>
          <ac:picMkLst>
            <pc:docMk/>
            <pc:sldMk cId="1772770835" sldId="547"/>
            <ac:picMk id="3" creationId="{2DC039EB-AC6C-780C-0D85-748F94C1AC8C}"/>
          </ac:picMkLst>
        </pc:picChg>
      </pc:sldChg>
      <pc:sldChg chg="del">
        <pc:chgData name="Graphics Guru" userId="d850d2d1f9c44abc" providerId="LiveId" clId="{39452DE5-7C00-4F86-80CF-BD535E802BBB}" dt="2023-07-30T23:13:56.533" v="3" actId="47"/>
        <pc:sldMkLst>
          <pc:docMk/>
          <pc:sldMk cId="2006953643" sldId="547"/>
        </pc:sldMkLst>
      </pc:sldChg>
      <pc:sldChg chg="del">
        <pc:chgData name="Graphics Guru" userId="d850d2d1f9c44abc" providerId="LiveId" clId="{39452DE5-7C00-4F86-80CF-BD535E802BBB}" dt="2023-07-30T23:13:56.533" v="3" actId="47"/>
        <pc:sldMkLst>
          <pc:docMk/>
          <pc:sldMk cId="512690098" sldId="548"/>
        </pc:sldMkLst>
      </pc:sldChg>
      <pc:sldChg chg="del">
        <pc:chgData name="Graphics Guru" userId="d850d2d1f9c44abc" providerId="LiveId" clId="{39452DE5-7C00-4F86-80CF-BD535E802BBB}" dt="2023-07-30T23:13:56.533" v="3" actId="47"/>
        <pc:sldMkLst>
          <pc:docMk/>
          <pc:sldMk cId="2681718616" sldId="549"/>
        </pc:sldMkLst>
      </pc:sldChg>
      <pc:sldChg chg="del">
        <pc:chgData name="Graphics Guru" userId="d850d2d1f9c44abc" providerId="LiveId" clId="{39452DE5-7C00-4F86-80CF-BD535E802BBB}" dt="2023-07-30T23:13:56.533" v="3" actId="47"/>
        <pc:sldMkLst>
          <pc:docMk/>
          <pc:sldMk cId="958674839" sldId="550"/>
        </pc:sldMkLst>
      </pc:sldChg>
      <pc:sldChg chg="del">
        <pc:chgData name="Graphics Guru" userId="d850d2d1f9c44abc" providerId="LiveId" clId="{39452DE5-7C00-4F86-80CF-BD535E802BBB}" dt="2023-07-30T23:13:56.533" v="3" actId="47"/>
        <pc:sldMkLst>
          <pc:docMk/>
          <pc:sldMk cId="361874540" sldId="551"/>
        </pc:sldMkLst>
      </pc:sldChg>
      <pc:sldChg chg="del">
        <pc:chgData name="Graphics Guru" userId="d850d2d1f9c44abc" providerId="LiveId" clId="{39452DE5-7C00-4F86-80CF-BD535E802BBB}" dt="2023-07-30T23:13:56.533" v="3" actId="47"/>
        <pc:sldMkLst>
          <pc:docMk/>
          <pc:sldMk cId="1573131351" sldId="552"/>
        </pc:sldMkLst>
      </pc:sldChg>
      <pc:sldChg chg="del">
        <pc:chgData name="Graphics Guru" userId="d850d2d1f9c44abc" providerId="LiveId" clId="{39452DE5-7C00-4F86-80CF-BD535E802BBB}" dt="2023-07-30T23:13:56.533" v="3" actId="47"/>
        <pc:sldMkLst>
          <pc:docMk/>
          <pc:sldMk cId="927966547" sldId="553"/>
        </pc:sldMkLst>
      </pc:sldChg>
      <pc:sldChg chg="del">
        <pc:chgData name="Graphics Guru" userId="d850d2d1f9c44abc" providerId="LiveId" clId="{39452DE5-7C00-4F86-80CF-BD535E802BBB}" dt="2023-07-30T23:13:56.533" v="3" actId="47"/>
        <pc:sldMkLst>
          <pc:docMk/>
          <pc:sldMk cId="1340035394" sldId="554"/>
        </pc:sldMkLst>
      </pc:sldChg>
      <pc:sldChg chg="addSp modSp new mod">
        <pc:chgData name="Graphics Guru" userId="d850d2d1f9c44abc" providerId="LiveId" clId="{39452DE5-7C00-4F86-80CF-BD535E802BBB}" dt="2023-07-31T08:22:32.935" v="1409" actId="14100"/>
        <pc:sldMkLst>
          <pc:docMk/>
          <pc:sldMk cId="2893496437" sldId="554"/>
        </pc:sldMkLst>
        <pc:picChg chg="add mod">
          <ac:chgData name="Graphics Guru" userId="d850d2d1f9c44abc" providerId="LiveId" clId="{39452DE5-7C00-4F86-80CF-BD535E802BBB}" dt="2023-07-31T08:22:32.935" v="1409" actId="14100"/>
          <ac:picMkLst>
            <pc:docMk/>
            <pc:sldMk cId="2893496437" sldId="554"/>
            <ac:picMk id="3" creationId="{67782037-A0A8-592C-9ABB-8A8B9B521523}"/>
          </ac:picMkLst>
        </pc:picChg>
      </pc:sldChg>
      <pc:sldChg chg="del">
        <pc:chgData name="Graphics Guru" userId="d850d2d1f9c44abc" providerId="LiveId" clId="{39452DE5-7C00-4F86-80CF-BD535E802BBB}" dt="2023-07-30T23:13:56.533" v="3" actId="47"/>
        <pc:sldMkLst>
          <pc:docMk/>
          <pc:sldMk cId="568992143" sldId="555"/>
        </pc:sldMkLst>
      </pc:sldChg>
      <pc:sldChg chg="addSp modSp new mod">
        <pc:chgData name="Graphics Guru" userId="d850d2d1f9c44abc" providerId="LiveId" clId="{39452DE5-7C00-4F86-80CF-BD535E802BBB}" dt="2023-07-31T08:24:49.694" v="1414" actId="14100"/>
        <pc:sldMkLst>
          <pc:docMk/>
          <pc:sldMk cId="3857253386" sldId="555"/>
        </pc:sldMkLst>
        <pc:picChg chg="add mod">
          <ac:chgData name="Graphics Guru" userId="d850d2d1f9c44abc" providerId="LiveId" clId="{39452DE5-7C00-4F86-80CF-BD535E802BBB}" dt="2023-07-31T08:24:49.694" v="1414" actId="14100"/>
          <ac:picMkLst>
            <pc:docMk/>
            <pc:sldMk cId="3857253386" sldId="555"/>
            <ac:picMk id="3" creationId="{F14A12A7-D4FB-D0F4-E84F-348ADE06772A}"/>
          </ac:picMkLst>
        </pc:picChg>
      </pc:sldChg>
      <pc:sldChg chg="addSp modSp new mod">
        <pc:chgData name="Graphics Guru" userId="d850d2d1f9c44abc" providerId="LiveId" clId="{39452DE5-7C00-4F86-80CF-BD535E802BBB}" dt="2023-07-31T08:27:41.109" v="1430" actId="1076"/>
        <pc:sldMkLst>
          <pc:docMk/>
          <pc:sldMk cId="840574824" sldId="556"/>
        </pc:sldMkLst>
        <pc:picChg chg="add mod modCrop">
          <ac:chgData name="Graphics Guru" userId="d850d2d1f9c44abc" providerId="LiveId" clId="{39452DE5-7C00-4F86-80CF-BD535E802BBB}" dt="2023-07-31T08:27:41.109" v="1430" actId="1076"/>
          <ac:picMkLst>
            <pc:docMk/>
            <pc:sldMk cId="840574824" sldId="556"/>
            <ac:picMk id="3" creationId="{CD292E26-A1A8-6967-A646-A92F5066B0C4}"/>
          </ac:picMkLst>
        </pc:picChg>
        <pc:picChg chg="add mod">
          <ac:chgData name="Graphics Guru" userId="d850d2d1f9c44abc" providerId="LiveId" clId="{39452DE5-7C00-4F86-80CF-BD535E802BBB}" dt="2023-07-31T08:26:19.531" v="1420" actId="14100"/>
          <ac:picMkLst>
            <pc:docMk/>
            <pc:sldMk cId="840574824" sldId="556"/>
            <ac:picMk id="5" creationId="{7CE72DDC-71FA-2C1F-50DE-D52868790BAB}"/>
          </ac:picMkLst>
        </pc:picChg>
        <pc:picChg chg="add mod modCrop">
          <ac:chgData name="Graphics Guru" userId="d850d2d1f9c44abc" providerId="LiveId" clId="{39452DE5-7C00-4F86-80CF-BD535E802BBB}" dt="2023-07-31T08:26:46.441" v="1425" actId="1076"/>
          <ac:picMkLst>
            <pc:docMk/>
            <pc:sldMk cId="840574824" sldId="556"/>
            <ac:picMk id="6" creationId="{3C3B65E1-DC5C-957F-A0F6-D18A0564F573}"/>
          </ac:picMkLst>
        </pc:picChg>
        <pc:picChg chg="add mod">
          <ac:chgData name="Graphics Guru" userId="d850d2d1f9c44abc" providerId="LiveId" clId="{39452DE5-7C00-4F86-80CF-BD535E802BBB}" dt="2023-07-31T08:27:33.923" v="1429" actId="14100"/>
          <ac:picMkLst>
            <pc:docMk/>
            <pc:sldMk cId="840574824" sldId="556"/>
            <ac:picMk id="8" creationId="{FDE4CE6A-5513-69F2-A5AA-8B376429F25C}"/>
          </ac:picMkLst>
        </pc:picChg>
      </pc:sldChg>
      <pc:sldChg chg="del">
        <pc:chgData name="Graphics Guru" userId="d850d2d1f9c44abc" providerId="LiveId" clId="{39452DE5-7C00-4F86-80CF-BD535E802BBB}" dt="2023-07-30T23:13:56.533" v="3" actId="47"/>
        <pc:sldMkLst>
          <pc:docMk/>
          <pc:sldMk cId="1179590134" sldId="556"/>
        </pc:sldMkLst>
      </pc:sldChg>
      <pc:sldChg chg="del">
        <pc:chgData name="Graphics Guru" userId="d850d2d1f9c44abc" providerId="LiveId" clId="{39452DE5-7C00-4F86-80CF-BD535E802BBB}" dt="2023-07-30T23:13:56.533" v="3" actId="47"/>
        <pc:sldMkLst>
          <pc:docMk/>
          <pc:sldMk cId="1389939738" sldId="557"/>
        </pc:sldMkLst>
      </pc:sldChg>
      <pc:sldChg chg="addSp modSp new mod">
        <pc:chgData name="Graphics Guru" userId="d850d2d1f9c44abc" providerId="LiveId" clId="{39452DE5-7C00-4F86-80CF-BD535E802BBB}" dt="2023-07-31T08:32:02.728" v="1434" actId="14100"/>
        <pc:sldMkLst>
          <pc:docMk/>
          <pc:sldMk cId="1999233279" sldId="557"/>
        </pc:sldMkLst>
        <pc:picChg chg="add mod">
          <ac:chgData name="Graphics Guru" userId="d850d2d1f9c44abc" providerId="LiveId" clId="{39452DE5-7C00-4F86-80CF-BD535E802BBB}" dt="2023-07-31T08:32:02.728" v="1434" actId="14100"/>
          <ac:picMkLst>
            <pc:docMk/>
            <pc:sldMk cId="1999233279" sldId="557"/>
            <ac:picMk id="3" creationId="{32968682-ABB1-F5BB-D7E9-DD3A409F2124}"/>
          </ac:picMkLst>
        </pc:picChg>
      </pc:sldChg>
      <pc:sldChg chg="del">
        <pc:chgData name="Graphics Guru" userId="d850d2d1f9c44abc" providerId="LiveId" clId="{39452DE5-7C00-4F86-80CF-BD535E802BBB}" dt="2023-07-30T23:13:56.533" v="3" actId="47"/>
        <pc:sldMkLst>
          <pc:docMk/>
          <pc:sldMk cId="2426857546" sldId="558"/>
        </pc:sldMkLst>
      </pc:sldChg>
      <pc:sldChg chg="addSp modSp new mod">
        <pc:chgData name="Graphics Guru" userId="d850d2d1f9c44abc" providerId="LiveId" clId="{39452DE5-7C00-4F86-80CF-BD535E802BBB}" dt="2023-07-31T08:33:01.556" v="1438" actId="14100"/>
        <pc:sldMkLst>
          <pc:docMk/>
          <pc:sldMk cId="4159270970" sldId="558"/>
        </pc:sldMkLst>
        <pc:picChg chg="add mod">
          <ac:chgData name="Graphics Guru" userId="d850d2d1f9c44abc" providerId="LiveId" clId="{39452DE5-7C00-4F86-80CF-BD535E802BBB}" dt="2023-07-31T08:33:01.556" v="1438" actId="14100"/>
          <ac:picMkLst>
            <pc:docMk/>
            <pc:sldMk cId="4159270970" sldId="558"/>
            <ac:picMk id="3" creationId="{93D1F934-E95C-8B7D-7D17-2866B8A76EA9}"/>
          </ac:picMkLst>
        </pc:picChg>
      </pc:sldChg>
      <pc:sldChg chg="addSp modSp new mod">
        <pc:chgData name="Graphics Guru" userId="d850d2d1f9c44abc" providerId="LiveId" clId="{39452DE5-7C00-4F86-80CF-BD535E802BBB}" dt="2023-07-31T08:33:44.404" v="1442" actId="14100"/>
        <pc:sldMkLst>
          <pc:docMk/>
          <pc:sldMk cId="903150819" sldId="559"/>
        </pc:sldMkLst>
        <pc:picChg chg="add mod">
          <ac:chgData name="Graphics Guru" userId="d850d2d1f9c44abc" providerId="LiveId" clId="{39452DE5-7C00-4F86-80CF-BD535E802BBB}" dt="2023-07-31T08:33:44.404" v="1442" actId="14100"/>
          <ac:picMkLst>
            <pc:docMk/>
            <pc:sldMk cId="903150819" sldId="559"/>
            <ac:picMk id="3" creationId="{33CB6C13-B9CE-6F71-F204-6C437F7352D8}"/>
          </ac:picMkLst>
        </pc:picChg>
      </pc:sldChg>
      <pc:sldChg chg="del">
        <pc:chgData name="Graphics Guru" userId="d850d2d1f9c44abc" providerId="LiveId" clId="{39452DE5-7C00-4F86-80CF-BD535E802BBB}" dt="2023-07-30T23:13:56.533" v="3" actId="47"/>
        <pc:sldMkLst>
          <pc:docMk/>
          <pc:sldMk cId="3886245314" sldId="559"/>
        </pc:sldMkLst>
      </pc:sldChg>
      <pc:sldChg chg="addSp modSp new mod">
        <pc:chgData name="Graphics Guru" userId="d850d2d1f9c44abc" providerId="LiveId" clId="{39452DE5-7C00-4F86-80CF-BD535E802BBB}" dt="2023-07-31T08:34:18.881" v="1446" actId="14100"/>
        <pc:sldMkLst>
          <pc:docMk/>
          <pc:sldMk cId="1526667331" sldId="560"/>
        </pc:sldMkLst>
        <pc:picChg chg="add mod">
          <ac:chgData name="Graphics Guru" userId="d850d2d1f9c44abc" providerId="LiveId" clId="{39452DE5-7C00-4F86-80CF-BD535E802BBB}" dt="2023-07-31T08:34:18.881" v="1446" actId="14100"/>
          <ac:picMkLst>
            <pc:docMk/>
            <pc:sldMk cId="1526667331" sldId="560"/>
            <ac:picMk id="3" creationId="{E2D9D396-BC2D-ACC1-A4FE-793D39BC235E}"/>
          </ac:picMkLst>
        </pc:picChg>
      </pc:sldChg>
      <pc:sldChg chg="del">
        <pc:chgData name="Graphics Guru" userId="d850d2d1f9c44abc" providerId="LiveId" clId="{39452DE5-7C00-4F86-80CF-BD535E802BBB}" dt="2023-07-30T23:13:56.533" v="3" actId="47"/>
        <pc:sldMkLst>
          <pc:docMk/>
          <pc:sldMk cId="2912762511" sldId="560"/>
        </pc:sldMkLst>
      </pc:sldChg>
      <pc:sldChg chg="addSp delSp modSp new mod">
        <pc:chgData name="Graphics Guru" userId="d850d2d1f9c44abc" providerId="LiveId" clId="{39452DE5-7C00-4F86-80CF-BD535E802BBB}" dt="2023-07-31T08:45:34.671" v="1452" actId="14100"/>
        <pc:sldMkLst>
          <pc:docMk/>
          <pc:sldMk cId="2505652235" sldId="561"/>
        </pc:sldMkLst>
        <pc:picChg chg="add del">
          <ac:chgData name="Graphics Guru" userId="d850d2d1f9c44abc" providerId="LiveId" clId="{39452DE5-7C00-4F86-80CF-BD535E802BBB}" dt="2023-07-31T08:45:22.422" v="1449" actId="22"/>
          <ac:picMkLst>
            <pc:docMk/>
            <pc:sldMk cId="2505652235" sldId="561"/>
            <ac:picMk id="3" creationId="{7437F4C2-BE88-18B1-50BA-65CD014287BA}"/>
          </ac:picMkLst>
        </pc:picChg>
        <pc:picChg chg="add mod">
          <ac:chgData name="Graphics Guru" userId="d850d2d1f9c44abc" providerId="LiveId" clId="{39452DE5-7C00-4F86-80CF-BD535E802BBB}" dt="2023-07-31T08:45:34.671" v="1452" actId="14100"/>
          <ac:picMkLst>
            <pc:docMk/>
            <pc:sldMk cId="2505652235" sldId="561"/>
            <ac:picMk id="5" creationId="{424DB933-10CF-8BCE-C6D0-A4B001499B47}"/>
          </ac:picMkLst>
        </pc:picChg>
      </pc:sldChg>
      <pc:sldChg chg="del">
        <pc:chgData name="Graphics Guru" userId="d850d2d1f9c44abc" providerId="LiveId" clId="{39452DE5-7C00-4F86-80CF-BD535E802BBB}" dt="2023-07-30T23:13:56.533" v="3" actId="47"/>
        <pc:sldMkLst>
          <pc:docMk/>
          <pc:sldMk cId="3583668105" sldId="561"/>
        </pc:sldMkLst>
      </pc:sldChg>
      <pc:sldChg chg="add del">
        <pc:chgData name="Graphics Guru" userId="d850d2d1f9c44abc" providerId="LiveId" clId="{39452DE5-7C00-4F86-80CF-BD535E802BBB}" dt="2023-08-06T04:01:26.102" v="4466"/>
        <pc:sldMkLst>
          <pc:docMk/>
          <pc:sldMk cId="381789737" sldId="562"/>
        </pc:sldMkLst>
      </pc:sldChg>
      <pc:sldChg chg="modSp add del mod">
        <pc:chgData name="Graphics Guru" userId="d850d2d1f9c44abc" providerId="LiveId" clId="{39452DE5-7C00-4F86-80CF-BD535E802BBB}" dt="2023-08-06T04:05:36.237" v="4476" actId="2696"/>
        <pc:sldMkLst>
          <pc:docMk/>
          <pc:sldMk cId="2416625906" sldId="562"/>
        </pc:sldMkLst>
        <pc:picChg chg="mod modCrop">
          <ac:chgData name="Graphics Guru" userId="d850d2d1f9c44abc" providerId="LiveId" clId="{39452DE5-7C00-4F86-80CF-BD535E802BBB}" dt="2023-08-06T04:03:16.001" v="4470" actId="732"/>
          <ac:picMkLst>
            <pc:docMk/>
            <pc:sldMk cId="2416625906" sldId="562"/>
            <ac:picMk id="3" creationId="{56B5EC02-931A-3E05-231A-3DE8AFBC4CCA}"/>
          </ac:picMkLst>
        </pc:picChg>
        <pc:picChg chg="mod">
          <ac:chgData name="Graphics Guru" userId="d850d2d1f9c44abc" providerId="LiveId" clId="{39452DE5-7C00-4F86-80CF-BD535E802BBB}" dt="2023-08-06T04:03:36.027" v="4473" actId="14100"/>
          <ac:picMkLst>
            <pc:docMk/>
            <pc:sldMk cId="2416625906" sldId="562"/>
            <ac:picMk id="39938" creationId="{63770C3E-F54A-5963-42B9-70053D8113D7}"/>
          </ac:picMkLst>
        </pc:picChg>
      </pc:sldChg>
      <pc:sldChg chg="add">
        <pc:chgData name="Graphics Guru" userId="d850d2d1f9c44abc" providerId="LiveId" clId="{39452DE5-7C00-4F86-80CF-BD535E802BBB}" dt="2023-08-06T04:05:51.919" v="4477"/>
        <pc:sldMkLst>
          <pc:docMk/>
          <pc:sldMk cId="2626421908" sldId="562"/>
        </pc:sldMkLst>
      </pc:sldChg>
      <pc:sldChg chg="del">
        <pc:chgData name="Graphics Guru" userId="d850d2d1f9c44abc" providerId="LiveId" clId="{39452DE5-7C00-4F86-80CF-BD535E802BBB}" dt="2023-07-30T23:13:56.533" v="3" actId="47"/>
        <pc:sldMkLst>
          <pc:docMk/>
          <pc:sldMk cId="4080639942" sldId="562"/>
        </pc:sldMkLst>
      </pc:sldChg>
      <pc:sldChg chg="addSp delSp modSp new add del mod">
        <pc:chgData name="Graphics Guru" userId="d850d2d1f9c44abc" providerId="LiveId" clId="{39452DE5-7C00-4F86-80CF-BD535E802BBB}" dt="2023-08-06T04:01:45.547" v="4468" actId="2696"/>
        <pc:sldMkLst>
          <pc:docMk/>
          <pc:sldMk cId="4210164077" sldId="562"/>
        </pc:sldMkLst>
        <pc:picChg chg="add mod">
          <ac:chgData name="Graphics Guru" userId="d850d2d1f9c44abc" providerId="LiveId" clId="{39452DE5-7C00-4F86-80CF-BD535E802BBB}" dt="2023-07-31T08:55:29.119" v="1460" actId="14100"/>
          <ac:picMkLst>
            <pc:docMk/>
            <pc:sldMk cId="4210164077" sldId="562"/>
            <ac:picMk id="3" creationId="{56B5EC02-931A-3E05-231A-3DE8AFBC4CCA}"/>
          </ac:picMkLst>
        </pc:picChg>
        <pc:picChg chg="add del">
          <ac:chgData name="Graphics Guru" userId="d850d2d1f9c44abc" providerId="LiveId" clId="{39452DE5-7C00-4F86-80CF-BD535E802BBB}" dt="2023-08-05T19:20:58.651" v="4435"/>
          <ac:picMkLst>
            <pc:docMk/>
            <pc:sldMk cId="4210164077" sldId="562"/>
            <ac:picMk id="4098" creationId="{17E1482D-05B1-5EB0-E695-44BCDB427DE7}"/>
          </ac:picMkLst>
        </pc:picChg>
        <pc:picChg chg="add mod">
          <ac:chgData name="Graphics Guru" userId="d850d2d1f9c44abc" providerId="LiveId" clId="{39452DE5-7C00-4F86-80CF-BD535E802BBB}" dt="2023-07-31T08:55:41.010" v="1462" actId="1076"/>
          <ac:picMkLst>
            <pc:docMk/>
            <pc:sldMk cId="4210164077" sldId="562"/>
            <ac:picMk id="39938" creationId="{63770C3E-F54A-5963-42B9-70053D8113D7}"/>
          </ac:picMkLst>
        </pc:picChg>
      </pc:sldChg>
      <pc:sldChg chg="addSp modSp add mod modClrScheme chgLayout">
        <pc:chgData name="Graphics Guru" userId="d850d2d1f9c44abc" providerId="LiveId" clId="{39452DE5-7C00-4F86-80CF-BD535E802BBB}" dt="2023-08-11T03:15:16.454" v="5910" actId="27636"/>
        <pc:sldMkLst>
          <pc:docMk/>
          <pc:sldMk cId="2412198159" sldId="563"/>
        </pc:sldMkLst>
        <pc:spChg chg="add mod">
          <ac:chgData name="Graphics Guru" userId="d850d2d1f9c44abc" providerId="LiveId" clId="{39452DE5-7C00-4F86-80CF-BD535E802BBB}" dt="2023-08-02T01:51:50.999" v="2986" actId="404"/>
          <ac:spMkLst>
            <pc:docMk/>
            <pc:sldMk cId="2412198159" sldId="563"/>
            <ac:spMk id="2" creationId="{1F7E1AB9-481F-67D7-F262-DED08525ED1E}"/>
          </ac:spMkLst>
        </pc:spChg>
        <pc:spChg chg="add mod">
          <ac:chgData name="Graphics Guru" userId="d850d2d1f9c44abc" providerId="LiveId" clId="{39452DE5-7C00-4F86-80CF-BD535E802BBB}" dt="2023-08-11T03:15:16.454" v="5910" actId="27636"/>
          <ac:spMkLst>
            <pc:docMk/>
            <pc:sldMk cId="2412198159" sldId="563"/>
            <ac:spMk id="3" creationId="{20DDD6F1-8559-4F57-438A-907AB72BF353}"/>
          </ac:spMkLst>
        </pc:spChg>
      </pc:sldChg>
      <pc:sldChg chg="new del ord">
        <pc:chgData name="Graphics Guru" userId="d850d2d1f9c44abc" providerId="LiveId" clId="{39452DE5-7C00-4F86-80CF-BD535E802BBB}" dt="2023-08-01T07:04:52.516" v="1533" actId="2696"/>
        <pc:sldMkLst>
          <pc:docMk/>
          <pc:sldMk cId="3117962324" sldId="563"/>
        </pc:sldMkLst>
      </pc:sldChg>
      <pc:sldChg chg="del">
        <pc:chgData name="Graphics Guru" userId="d850d2d1f9c44abc" providerId="LiveId" clId="{39452DE5-7C00-4F86-80CF-BD535E802BBB}" dt="2023-07-30T23:13:56.533" v="3" actId="47"/>
        <pc:sldMkLst>
          <pc:docMk/>
          <pc:sldMk cId="3785556587" sldId="563"/>
        </pc:sldMkLst>
      </pc:sldChg>
      <pc:sldChg chg="del">
        <pc:chgData name="Graphics Guru" userId="d850d2d1f9c44abc" providerId="LiveId" clId="{39452DE5-7C00-4F86-80CF-BD535E802BBB}" dt="2023-07-30T23:13:56.533" v="3" actId="47"/>
        <pc:sldMkLst>
          <pc:docMk/>
          <pc:sldMk cId="76741091" sldId="564"/>
        </pc:sldMkLst>
      </pc:sldChg>
      <pc:sldChg chg="modSp mod">
        <pc:chgData name="Graphics Guru" userId="d850d2d1f9c44abc" providerId="LiveId" clId="{39452DE5-7C00-4F86-80CF-BD535E802BBB}" dt="2023-08-02T01:55:22.957" v="3041" actId="1038"/>
        <pc:sldMkLst>
          <pc:docMk/>
          <pc:sldMk cId="1253647419" sldId="564"/>
        </pc:sldMkLst>
        <pc:spChg chg="mod">
          <ac:chgData name="Graphics Guru" userId="d850d2d1f9c44abc" providerId="LiveId" clId="{39452DE5-7C00-4F86-80CF-BD535E802BBB}" dt="2023-08-02T01:55:22.957" v="3041" actId="1038"/>
          <ac:spMkLst>
            <pc:docMk/>
            <pc:sldMk cId="1253647419" sldId="564"/>
            <ac:spMk id="2" creationId="{5C4D968C-332D-2316-D8F3-976CA4AC020F}"/>
          </ac:spMkLst>
        </pc:spChg>
      </pc:sldChg>
      <pc:sldChg chg="modSp add del mod">
        <pc:chgData name="Graphics Guru" userId="d850d2d1f9c44abc" providerId="LiveId" clId="{39452DE5-7C00-4F86-80CF-BD535E802BBB}" dt="2023-08-01T07:06:05.265" v="1542" actId="47"/>
        <pc:sldMkLst>
          <pc:docMk/>
          <pc:sldMk cId="2476569647" sldId="564"/>
        </pc:sldMkLst>
        <pc:spChg chg="mod">
          <ac:chgData name="Graphics Guru" userId="d850d2d1f9c44abc" providerId="LiveId" clId="{39452DE5-7C00-4F86-80CF-BD535E802BBB}" dt="2023-07-31T09:00:10.776" v="1470" actId="20577"/>
          <ac:spMkLst>
            <pc:docMk/>
            <pc:sldMk cId="2476569647" sldId="564"/>
            <ac:spMk id="2" creationId="{00000000-0000-0000-0000-000000000000}"/>
          </ac:spMkLst>
        </pc:spChg>
      </pc:sldChg>
      <pc:sldChg chg="del">
        <pc:chgData name="Graphics Guru" userId="d850d2d1f9c44abc" providerId="LiveId" clId="{39452DE5-7C00-4F86-80CF-BD535E802BBB}" dt="2023-07-30T23:13:56.533" v="3" actId="47"/>
        <pc:sldMkLst>
          <pc:docMk/>
          <pc:sldMk cId="3691587315" sldId="565"/>
        </pc:sldMkLst>
      </pc:sldChg>
      <pc:sldChg chg="addSp modSp new mod">
        <pc:chgData name="Graphics Guru" userId="d850d2d1f9c44abc" providerId="LiveId" clId="{39452DE5-7C00-4F86-80CF-BD535E802BBB}" dt="2023-08-02T01:23:16.042" v="2931" actId="1076"/>
        <pc:sldMkLst>
          <pc:docMk/>
          <pc:sldMk cId="3977477026" sldId="565"/>
        </pc:sldMkLst>
        <pc:picChg chg="add mod">
          <ac:chgData name="Graphics Guru" userId="d850d2d1f9c44abc" providerId="LiveId" clId="{39452DE5-7C00-4F86-80CF-BD535E802BBB}" dt="2023-08-02T01:23:16.042" v="2931" actId="1076"/>
          <ac:picMkLst>
            <pc:docMk/>
            <pc:sldMk cId="3977477026" sldId="565"/>
            <ac:picMk id="3" creationId="{44649199-3B0F-A51C-87EC-662F9F530DBC}"/>
          </ac:picMkLst>
        </pc:picChg>
      </pc:sldChg>
      <pc:sldChg chg="addSp modSp new mod">
        <pc:chgData name="Graphics Guru" userId="d850d2d1f9c44abc" providerId="LiveId" clId="{39452DE5-7C00-4F86-80CF-BD535E802BBB}" dt="2023-08-02T01:38:30.605" v="2937" actId="1076"/>
        <pc:sldMkLst>
          <pc:docMk/>
          <pc:sldMk cId="1534329687" sldId="566"/>
        </pc:sldMkLst>
        <pc:picChg chg="add mod">
          <ac:chgData name="Graphics Guru" userId="d850d2d1f9c44abc" providerId="LiveId" clId="{39452DE5-7C00-4F86-80CF-BD535E802BBB}" dt="2023-08-02T01:38:30.605" v="2937" actId="1076"/>
          <ac:picMkLst>
            <pc:docMk/>
            <pc:sldMk cId="1534329687" sldId="566"/>
            <ac:picMk id="3" creationId="{3521180D-65E7-5F45-A2C1-921E34FEA9E8}"/>
          </ac:picMkLst>
        </pc:picChg>
      </pc:sldChg>
      <pc:sldChg chg="del">
        <pc:chgData name="Graphics Guru" userId="d850d2d1f9c44abc" providerId="LiveId" clId="{39452DE5-7C00-4F86-80CF-BD535E802BBB}" dt="2023-07-30T23:13:56.533" v="3" actId="47"/>
        <pc:sldMkLst>
          <pc:docMk/>
          <pc:sldMk cId="3498371213" sldId="566"/>
        </pc:sldMkLst>
      </pc:sldChg>
      <pc:sldChg chg="addSp delSp modSp new mod modClrScheme chgLayout">
        <pc:chgData name="Graphics Guru" userId="d850d2d1f9c44abc" providerId="LiveId" clId="{39452DE5-7C00-4F86-80CF-BD535E802BBB}" dt="2023-08-02T01:41:11.643" v="2943" actId="1076"/>
        <pc:sldMkLst>
          <pc:docMk/>
          <pc:sldMk cId="2769427459" sldId="567"/>
        </pc:sldMkLst>
        <pc:spChg chg="del">
          <ac:chgData name="Graphics Guru" userId="d850d2d1f9c44abc" providerId="LiveId" clId="{39452DE5-7C00-4F86-80CF-BD535E802BBB}" dt="2023-08-02T01:40:59.036" v="2940" actId="700"/>
          <ac:spMkLst>
            <pc:docMk/>
            <pc:sldMk cId="2769427459" sldId="567"/>
            <ac:spMk id="2" creationId="{6BA9C1C6-8891-8AD1-F56B-224DEB976B75}"/>
          </ac:spMkLst>
        </pc:spChg>
        <pc:spChg chg="del">
          <ac:chgData name="Graphics Guru" userId="d850d2d1f9c44abc" providerId="LiveId" clId="{39452DE5-7C00-4F86-80CF-BD535E802BBB}" dt="2023-08-02T01:40:59.036" v="2940" actId="700"/>
          <ac:spMkLst>
            <pc:docMk/>
            <pc:sldMk cId="2769427459" sldId="567"/>
            <ac:spMk id="3" creationId="{6B06EA66-FE67-66BD-3760-39CEC59FF07B}"/>
          </ac:spMkLst>
        </pc:spChg>
        <pc:picChg chg="add mod">
          <ac:chgData name="Graphics Guru" userId="d850d2d1f9c44abc" providerId="LiveId" clId="{39452DE5-7C00-4F86-80CF-BD535E802BBB}" dt="2023-08-02T01:41:11.643" v="2943" actId="1076"/>
          <ac:picMkLst>
            <pc:docMk/>
            <pc:sldMk cId="2769427459" sldId="567"/>
            <ac:picMk id="5" creationId="{BA208E84-EC6E-04FE-ACB6-D0525B049D99}"/>
          </ac:picMkLst>
        </pc:picChg>
      </pc:sldChg>
      <pc:sldChg chg="del">
        <pc:chgData name="Graphics Guru" userId="d850d2d1f9c44abc" providerId="LiveId" clId="{39452DE5-7C00-4F86-80CF-BD535E802BBB}" dt="2023-07-30T23:13:56.533" v="3" actId="47"/>
        <pc:sldMkLst>
          <pc:docMk/>
          <pc:sldMk cId="3195282740" sldId="567"/>
        </pc:sldMkLst>
      </pc:sldChg>
      <pc:sldChg chg="del">
        <pc:chgData name="Graphics Guru" userId="d850d2d1f9c44abc" providerId="LiveId" clId="{39452DE5-7C00-4F86-80CF-BD535E802BBB}" dt="2023-07-30T23:13:56.533" v="3" actId="47"/>
        <pc:sldMkLst>
          <pc:docMk/>
          <pc:sldMk cId="3405035642" sldId="568"/>
        </pc:sldMkLst>
      </pc:sldChg>
      <pc:sldChg chg="addSp modSp new mod">
        <pc:chgData name="Graphics Guru" userId="d850d2d1f9c44abc" providerId="LiveId" clId="{39452DE5-7C00-4F86-80CF-BD535E802BBB}" dt="2023-08-05T19:46:21.936" v="4439" actId="14100"/>
        <pc:sldMkLst>
          <pc:docMk/>
          <pc:sldMk cId="4119100188" sldId="568"/>
        </pc:sldMkLst>
        <pc:picChg chg="add mod modCrop">
          <ac:chgData name="Graphics Guru" userId="d850d2d1f9c44abc" providerId="LiveId" clId="{39452DE5-7C00-4F86-80CF-BD535E802BBB}" dt="2023-08-05T19:46:21.936" v="4439" actId="14100"/>
          <ac:picMkLst>
            <pc:docMk/>
            <pc:sldMk cId="4119100188" sldId="568"/>
            <ac:picMk id="3" creationId="{1E971896-5C22-55E9-F036-596FCA79A6B3}"/>
          </ac:picMkLst>
        </pc:picChg>
      </pc:sldChg>
      <pc:sldChg chg="addSp modSp new mod">
        <pc:chgData name="Graphics Guru" userId="d850d2d1f9c44abc" providerId="LiveId" clId="{39452DE5-7C00-4F86-80CF-BD535E802BBB}" dt="2023-08-02T01:42:46.640" v="2951" actId="14100"/>
        <pc:sldMkLst>
          <pc:docMk/>
          <pc:sldMk cId="994772939" sldId="569"/>
        </pc:sldMkLst>
        <pc:picChg chg="add mod">
          <ac:chgData name="Graphics Guru" userId="d850d2d1f9c44abc" providerId="LiveId" clId="{39452DE5-7C00-4F86-80CF-BD535E802BBB}" dt="2023-08-02T01:42:46.640" v="2951" actId="14100"/>
          <ac:picMkLst>
            <pc:docMk/>
            <pc:sldMk cId="994772939" sldId="569"/>
            <ac:picMk id="3" creationId="{843B597B-6618-45F8-F757-86E196F87B26}"/>
          </ac:picMkLst>
        </pc:picChg>
      </pc:sldChg>
      <pc:sldChg chg="del">
        <pc:chgData name="Graphics Guru" userId="d850d2d1f9c44abc" providerId="LiveId" clId="{39452DE5-7C00-4F86-80CF-BD535E802BBB}" dt="2023-07-30T23:13:56.533" v="3" actId="47"/>
        <pc:sldMkLst>
          <pc:docMk/>
          <pc:sldMk cId="3273156394" sldId="569"/>
        </pc:sldMkLst>
      </pc:sldChg>
      <pc:sldChg chg="del">
        <pc:chgData name="Graphics Guru" userId="d850d2d1f9c44abc" providerId="LiveId" clId="{39452DE5-7C00-4F86-80CF-BD535E802BBB}" dt="2023-07-30T23:13:56.533" v="3" actId="47"/>
        <pc:sldMkLst>
          <pc:docMk/>
          <pc:sldMk cId="321643573" sldId="570"/>
        </pc:sldMkLst>
      </pc:sldChg>
      <pc:sldChg chg="addSp modSp new mod">
        <pc:chgData name="Graphics Guru" userId="d850d2d1f9c44abc" providerId="LiveId" clId="{39452DE5-7C00-4F86-80CF-BD535E802BBB}" dt="2023-08-02T01:44:30.760" v="2955" actId="14100"/>
        <pc:sldMkLst>
          <pc:docMk/>
          <pc:sldMk cId="1405613951" sldId="570"/>
        </pc:sldMkLst>
        <pc:picChg chg="add mod">
          <ac:chgData name="Graphics Guru" userId="d850d2d1f9c44abc" providerId="LiveId" clId="{39452DE5-7C00-4F86-80CF-BD535E802BBB}" dt="2023-08-02T01:44:30.760" v="2955" actId="14100"/>
          <ac:picMkLst>
            <pc:docMk/>
            <pc:sldMk cId="1405613951" sldId="570"/>
            <ac:picMk id="3" creationId="{BF8DF440-F371-A7DF-0AAD-DB9960C47563}"/>
          </ac:picMkLst>
        </pc:picChg>
      </pc:sldChg>
      <pc:sldChg chg="addSp modSp new mod">
        <pc:chgData name="Graphics Guru" userId="d850d2d1f9c44abc" providerId="LiveId" clId="{39452DE5-7C00-4F86-80CF-BD535E802BBB}" dt="2023-08-02T01:45:27.147" v="2959" actId="14100"/>
        <pc:sldMkLst>
          <pc:docMk/>
          <pc:sldMk cId="361794815" sldId="571"/>
        </pc:sldMkLst>
        <pc:picChg chg="add mod">
          <ac:chgData name="Graphics Guru" userId="d850d2d1f9c44abc" providerId="LiveId" clId="{39452DE5-7C00-4F86-80CF-BD535E802BBB}" dt="2023-08-02T01:45:27.147" v="2959" actId="14100"/>
          <ac:picMkLst>
            <pc:docMk/>
            <pc:sldMk cId="361794815" sldId="571"/>
            <ac:picMk id="3" creationId="{2A7A23BC-75E3-55A2-B5C5-75FC498964AD}"/>
          </ac:picMkLst>
        </pc:picChg>
      </pc:sldChg>
      <pc:sldChg chg="del">
        <pc:chgData name="Graphics Guru" userId="d850d2d1f9c44abc" providerId="LiveId" clId="{39452DE5-7C00-4F86-80CF-BD535E802BBB}" dt="2023-07-30T23:13:56.533" v="3" actId="47"/>
        <pc:sldMkLst>
          <pc:docMk/>
          <pc:sldMk cId="1757115546" sldId="571"/>
        </pc:sldMkLst>
      </pc:sldChg>
      <pc:sldChg chg="addSp modSp new mod">
        <pc:chgData name="Graphics Guru" userId="d850d2d1f9c44abc" providerId="LiveId" clId="{39452DE5-7C00-4F86-80CF-BD535E802BBB}" dt="2023-08-02T01:46:07.624" v="2963" actId="14100"/>
        <pc:sldMkLst>
          <pc:docMk/>
          <pc:sldMk cId="1417540042" sldId="572"/>
        </pc:sldMkLst>
        <pc:picChg chg="add mod">
          <ac:chgData name="Graphics Guru" userId="d850d2d1f9c44abc" providerId="LiveId" clId="{39452DE5-7C00-4F86-80CF-BD535E802BBB}" dt="2023-08-02T01:46:07.624" v="2963" actId="14100"/>
          <ac:picMkLst>
            <pc:docMk/>
            <pc:sldMk cId="1417540042" sldId="572"/>
            <ac:picMk id="3" creationId="{2F05B054-7947-77A9-96CD-4E416DCE305C}"/>
          </ac:picMkLst>
        </pc:picChg>
      </pc:sldChg>
      <pc:sldChg chg="del">
        <pc:chgData name="Graphics Guru" userId="d850d2d1f9c44abc" providerId="LiveId" clId="{39452DE5-7C00-4F86-80CF-BD535E802BBB}" dt="2023-07-30T23:13:56.533" v="3" actId="47"/>
        <pc:sldMkLst>
          <pc:docMk/>
          <pc:sldMk cId="3410764023" sldId="572"/>
        </pc:sldMkLst>
      </pc:sldChg>
      <pc:sldChg chg="addSp modSp new mod">
        <pc:chgData name="Graphics Guru" userId="d850d2d1f9c44abc" providerId="LiveId" clId="{39452DE5-7C00-4F86-80CF-BD535E802BBB}" dt="2023-08-02T01:46:40.032" v="2967" actId="14100"/>
        <pc:sldMkLst>
          <pc:docMk/>
          <pc:sldMk cId="451266614" sldId="573"/>
        </pc:sldMkLst>
        <pc:picChg chg="add mod">
          <ac:chgData name="Graphics Guru" userId="d850d2d1f9c44abc" providerId="LiveId" clId="{39452DE5-7C00-4F86-80CF-BD535E802BBB}" dt="2023-08-02T01:46:40.032" v="2967" actId="14100"/>
          <ac:picMkLst>
            <pc:docMk/>
            <pc:sldMk cId="451266614" sldId="573"/>
            <ac:picMk id="3" creationId="{7026D582-8330-FFAE-049D-F57603AA12A7}"/>
          </ac:picMkLst>
        </pc:picChg>
      </pc:sldChg>
      <pc:sldChg chg="del">
        <pc:chgData name="Graphics Guru" userId="d850d2d1f9c44abc" providerId="LiveId" clId="{39452DE5-7C00-4F86-80CF-BD535E802BBB}" dt="2023-07-30T23:13:56.533" v="3" actId="47"/>
        <pc:sldMkLst>
          <pc:docMk/>
          <pc:sldMk cId="3886878815" sldId="573"/>
        </pc:sldMkLst>
      </pc:sldChg>
      <pc:sldChg chg="addSp modSp new mod">
        <pc:chgData name="Graphics Guru" userId="d850d2d1f9c44abc" providerId="LiveId" clId="{39452DE5-7C00-4F86-80CF-BD535E802BBB}" dt="2023-08-02T01:47:26.956" v="2971" actId="14100"/>
        <pc:sldMkLst>
          <pc:docMk/>
          <pc:sldMk cId="513947791" sldId="574"/>
        </pc:sldMkLst>
        <pc:picChg chg="add mod">
          <ac:chgData name="Graphics Guru" userId="d850d2d1f9c44abc" providerId="LiveId" clId="{39452DE5-7C00-4F86-80CF-BD535E802BBB}" dt="2023-08-02T01:47:26.956" v="2971" actId="14100"/>
          <ac:picMkLst>
            <pc:docMk/>
            <pc:sldMk cId="513947791" sldId="574"/>
            <ac:picMk id="3" creationId="{D5901E83-E454-A233-3BBD-FF4B5967A731}"/>
          </ac:picMkLst>
        </pc:picChg>
      </pc:sldChg>
      <pc:sldChg chg="del">
        <pc:chgData name="Graphics Guru" userId="d850d2d1f9c44abc" providerId="LiveId" clId="{39452DE5-7C00-4F86-80CF-BD535E802BBB}" dt="2023-07-30T23:13:56.533" v="3" actId="47"/>
        <pc:sldMkLst>
          <pc:docMk/>
          <pc:sldMk cId="2976992192" sldId="574"/>
        </pc:sldMkLst>
      </pc:sldChg>
      <pc:sldChg chg="del">
        <pc:chgData name="Graphics Guru" userId="d850d2d1f9c44abc" providerId="LiveId" clId="{39452DE5-7C00-4F86-80CF-BD535E802BBB}" dt="2023-07-30T23:13:56.533" v="3" actId="47"/>
        <pc:sldMkLst>
          <pc:docMk/>
          <pc:sldMk cId="1610283445" sldId="575"/>
        </pc:sldMkLst>
      </pc:sldChg>
      <pc:sldChg chg="addSp modSp new mod">
        <pc:chgData name="Graphics Guru" userId="d850d2d1f9c44abc" providerId="LiveId" clId="{39452DE5-7C00-4F86-80CF-BD535E802BBB}" dt="2023-08-02T01:47:56.912" v="2975" actId="14100"/>
        <pc:sldMkLst>
          <pc:docMk/>
          <pc:sldMk cId="3258556085" sldId="575"/>
        </pc:sldMkLst>
        <pc:picChg chg="add mod">
          <ac:chgData name="Graphics Guru" userId="d850d2d1f9c44abc" providerId="LiveId" clId="{39452DE5-7C00-4F86-80CF-BD535E802BBB}" dt="2023-08-02T01:47:56.912" v="2975" actId="14100"/>
          <ac:picMkLst>
            <pc:docMk/>
            <pc:sldMk cId="3258556085" sldId="575"/>
            <ac:picMk id="3" creationId="{57D69349-12B7-18B4-0012-1C678A7E7650}"/>
          </ac:picMkLst>
        </pc:picChg>
      </pc:sldChg>
      <pc:sldChg chg="addSp modSp new mod">
        <pc:chgData name="Graphics Guru" userId="d850d2d1f9c44abc" providerId="LiveId" clId="{39452DE5-7C00-4F86-80CF-BD535E802BBB}" dt="2023-08-02T01:49:59.808" v="2979" actId="14100"/>
        <pc:sldMkLst>
          <pc:docMk/>
          <pc:sldMk cId="2156327305" sldId="576"/>
        </pc:sldMkLst>
        <pc:picChg chg="add mod">
          <ac:chgData name="Graphics Guru" userId="d850d2d1f9c44abc" providerId="LiveId" clId="{39452DE5-7C00-4F86-80CF-BD535E802BBB}" dt="2023-08-02T01:49:59.808" v="2979" actId="14100"/>
          <ac:picMkLst>
            <pc:docMk/>
            <pc:sldMk cId="2156327305" sldId="576"/>
            <ac:picMk id="3" creationId="{2C0A4815-CEAA-DE69-F3C2-6D4BF07E3A03}"/>
          </ac:picMkLst>
        </pc:picChg>
      </pc:sldChg>
      <pc:sldChg chg="del">
        <pc:chgData name="Graphics Guru" userId="d850d2d1f9c44abc" providerId="LiveId" clId="{39452DE5-7C00-4F86-80CF-BD535E802BBB}" dt="2023-07-30T23:13:56.533" v="3" actId="47"/>
        <pc:sldMkLst>
          <pc:docMk/>
          <pc:sldMk cId="3224530870" sldId="576"/>
        </pc:sldMkLst>
      </pc:sldChg>
      <pc:sldChg chg="del">
        <pc:chgData name="Graphics Guru" userId="d850d2d1f9c44abc" providerId="LiveId" clId="{39452DE5-7C00-4F86-80CF-BD535E802BBB}" dt="2023-07-30T23:13:56.533" v="3" actId="47"/>
        <pc:sldMkLst>
          <pc:docMk/>
          <pc:sldMk cId="1050710341" sldId="577"/>
        </pc:sldMkLst>
      </pc:sldChg>
      <pc:sldChg chg="addSp modSp new mod ord">
        <pc:chgData name="Graphics Guru" userId="d850d2d1f9c44abc" providerId="LiveId" clId="{39452DE5-7C00-4F86-80CF-BD535E802BBB}" dt="2023-08-03T04:14:52.697" v="3181"/>
        <pc:sldMkLst>
          <pc:docMk/>
          <pc:sldMk cId="2436896673" sldId="577"/>
        </pc:sldMkLst>
        <pc:picChg chg="add mod">
          <ac:chgData name="Graphics Guru" userId="d850d2d1f9c44abc" providerId="LiveId" clId="{39452DE5-7C00-4F86-80CF-BD535E802BBB}" dt="2023-08-03T03:34:01.664" v="3154" actId="14100"/>
          <ac:picMkLst>
            <pc:docMk/>
            <pc:sldMk cId="2436896673" sldId="577"/>
            <ac:picMk id="3" creationId="{FC56B293-7007-ED23-1C60-B6EB88213C4A}"/>
          </ac:picMkLst>
        </pc:picChg>
      </pc:sldChg>
      <pc:sldChg chg="del">
        <pc:chgData name="Graphics Guru" userId="d850d2d1f9c44abc" providerId="LiveId" clId="{39452DE5-7C00-4F86-80CF-BD535E802BBB}" dt="2023-07-30T23:13:56.533" v="3" actId="47"/>
        <pc:sldMkLst>
          <pc:docMk/>
          <pc:sldMk cId="758221749" sldId="578"/>
        </pc:sldMkLst>
      </pc:sldChg>
      <pc:sldChg chg="addSp modSp new mod">
        <pc:chgData name="Graphics Guru" userId="d850d2d1f9c44abc" providerId="LiveId" clId="{39452DE5-7C00-4F86-80CF-BD535E802BBB}" dt="2023-08-03T03:35:10.323" v="3158" actId="14100"/>
        <pc:sldMkLst>
          <pc:docMk/>
          <pc:sldMk cId="3096482379" sldId="578"/>
        </pc:sldMkLst>
        <pc:picChg chg="add mod">
          <ac:chgData name="Graphics Guru" userId="d850d2d1f9c44abc" providerId="LiveId" clId="{39452DE5-7C00-4F86-80CF-BD535E802BBB}" dt="2023-08-03T03:35:10.323" v="3158" actId="14100"/>
          <ac:picMkLst>
            <pc:docMk/>
            <pc:sldMk cId="3096482379" sldId="578"/>
            <ac:picMk id="3" creationId="{778916A2-06AC-14B6-5F58-0245F1BE876B}"/>
          </ac:picMkLst>
        </pc:picChg>
      </pc:sldChg>
      <pc:sldChg chg="addSp modSp new mod">
        <pc:chgData name="Graphics Guru" userId="d850d2d1f9c44abc" providerId="LiveId" clId="{39452DE5-7C00-4F86-80CF-BD535E802BBB}" dt="2023-08-03T03:35:48.248" v="3164" actId="14100"/>
        <pc:sldMkLst>
          <pc:docMk/>
          <pc:sldMk cId="1172911194" sldId="579"/>
        </pc:sldMkLst>
        <pc:picChg chg="add mod">
          <ac:chgData name="Graphics Guru" userId="d850d2d1f9c44abc" providerId="LiveId" clId="{39452DE5-7C00-4F86-80CF-BD535E802BBB}" dt="2023-08-03T03:35:48.248" v="3164" actId="14100"/>
          <ac:picMkLst>
            <pc:docMk/>
            <pc:sldMk cId="1172911194" sldId="579"/>
            <ac:picMk id="3" creationId="{44F99F8F-7AC8-AD45-EEE8-B50271949706}"/>
          </ac:picMkLst>
        </pc:picChg>
      </pc:sldChg>
      <pc:sldChg chg="del">
        <pc:chgData name="Graphics Guru" userId="d850d2d1f9c44abc" providerId="LiveId" clId="{39452DE5-7C00-4F86-80CF-BD535E802BBB}" dt="2023-07-30T23:13:56.533" v="3" actId="47"/>
        <pc:sldMkLst>
          <pc:docMk/>
          <pc:sldMk cId="1598743035" sldId="579"/>
        </pc:sldMkLst>
      </pc:sldChg>
      <pc:sldChg chg="addSp modSp new mod">
        <pc:chgData name="Graphics Guru" userId="d850d2d1f9c44abc" providerId="LiveId" clId="{39452DE5-7C00-4F86-80CF-BD535E802BBB}" dt="2023-08-03T03:36:29.744" v="3168" actId="14100"/>
        <pc:sldMkLst>
          <pc:docMk/>
          <pc:sldMk cId="392034195" sldId="580"/>
        </pc:sldMkLst>
        <pc:picChg chg="add mod">
          <ac:chgData name="Graphics Guru" userId="d850d2d1f9c44abc" providerId="LiveId" clId="{39452DE5-7C00-4F86-80CF-BD535E802BBB}" dt="2023-08-03T03:36:29.744" v="3168" actId="14100"/>
          <ac:picMkLst>
            <pc:docMk/>
            <pc:sldMk cId="392034195" sldId="580"/>
            <ac:picMk id="3" creationId="{4789A8DD-7454-D2DE-BCB6-71B9BDAEC91E}"/>
          </ac:picMkLst>
        </pc:picChg>
      </pc:sldChg>
      <pc:sldChg chg="del">
        <pc:chgData name="Graphics Guru" userId="d850d2d1f9c44abc" providerId="LiveId" clId="{39452DE5-7C00-4F86-80CF-BD535E802BBB}" dt="2023-07-30T23:13:56.533" v="3" actId="47"/>
        <pc:sldMkLst>
          <pc:docMk/>
          <pc:sldMk cId="1520739085" sldId="580"/>
        </pc:sldMkLst>
      </pc:sldChg>
      <pc:sldChg chg="addSp modSp new mod">
        <pc:chgData name="Graphics Guru" userId="d850d2d1f9c44abc" providerId="LiveId" clId="{39452DE5-7C00-4F86-80CF-BD535E802BBB}" dt="2023-08-05T17:57:10.378" v="4390" actId="732"/>
        <pc:sldMkLst>
          <pc:docMk/>
          <pc:sldMk cId="27377095" sldId="581"/>
        </pc:sldMkLst>
        <pc:picChg chg="add mod modCrop">
          <ac:chgData name="Graphics Guru" userId="d850d2d1f9c44abc" providerId="LiveId" clId="{39452DE5-7C00-4F86-80CF-BD535E802BBB}" dt="2023-08-05T17:57:10.378" v="4390" actId="732"/>
          <ac:picMkLst>
            <pc:docMk/>
            <pc:sldMk cId="27377095" sldId="581"/>
            <ac:picMk id="3" creationId="{AE22C5AA-5512-0DE4-006E-FBBA9ACC143B}"/>
          </ac:picMkLst>
        </pc:picChg>
      </pc:sldChg>
      <pc:sldChg chg="del">
        <pc:chgData name="Graphics Guru" userId="d850d2d1f9c44abc" providerId="LiveId" clId="{39452DE5-7C00-4F86-80CF-BD535E802BBB}" dt="2023-07-30T23:13:56.533" v="3" actId="47"/>
        <pc:sldMkLst>
          <pc:docMk/>
          <pc:sldMk cId="4290230151" sldId="581"/>
        </pc:sldMkLst>
      </pc:sldChg>
      <pc:sldChg chg="addSp modSp new mod">
        <pc:chgData name="Graphics Guru" userId="d850d2d1f9c44abc" providerId="LiveId" clId="{39452DE5-7C00-4F86-80CF-BD535E802BBB}" dt="2023-08-03T04:52:25.703" v="3187" actId="14100"/>
        <pc:sldMkLst>
          <pc:docMk/>
          <pc:sldMk cId="2449122272" sldId="582"/>
        </pc:sldMkLst>
        <pc:picChg chg="add mod">
          <ac:chgData name="Graphics Guru" userId="d850d2d1f9c44abc" providerId="LiveId" clId="{39452DE5-7C00-4F86-80CF-BD535E802BBB}" dt="2023-08-03T04:52:25.703" v="3187" actId="14100"/>
          <ac:picMkLst>
            <pc:docMk/>
            <pc:sldMk cId="2449122272" sldId="582"/>
            <ac:picMk id="3" creationId="{F94A50AA-25CC-8916-8530-292445B1057C}"/>
          </ac:picMkLst>
        </pc:picChg>
      </pc:sldChg>
      <pc:sldChg chg="del">
        <pc:chgData name="Graphics Guru" userId="d850d2d1f9c44abc" providerId="LiveId" clId="{39452DE5-7C00-4F86-80CF-BD535E802BBB}" dt="2023-07-30T23:13:56.533" v="3" actId="47"/>
        <pc:sldMkLst>
          <pc:docMk/>
          <pc:sldMk cId="3812626095" sldId="582"/>
        </pc:sldMkLst>
      </pc:sldChg>
      <pc:sldChg chg="addSp modSp new mod">
        <pc:chgData name="Graphics Guru" userId="d850d2d1f9c44abc" providerId="LiveId" clId="{39452DE5-7C00-4F86-80CF-BD535E802BBB}" dt="2023-08-03T04:53:32.952" v="3191" actId="14100"/>
        <pc:sldMkLst>
          <pc:docMk/>
          <pc:sldMk cId="2091661820" sldId="583"/>
        </pc:sldMkLst>
        <pc:picChg chg="add mod">
          <ac:chgData name="Graphics Guru" userId="d850d2d1f9c44abc" providerId="LiveId" clId="{39452DE5-7C00-4F86-80CF-BD535E802BBB}" dt="2023-08-03T04:53:32.952" v="3191" actId="14100"/>
          <ac:picMkLst>
            <pc:docMk/>
            <pc:sldMk cId="2091661820" sldId="583"/>
            <ac:picMk id="3" creationId="{88B97346-38CA-9BD4-E31F-394977AB5141}"/>
          </ac:picMkLst>
        </pc:picChg>
      </pc:sldChg>
      <pc:sldChg chg="addSp modSp new mod">
        <pc:chgData name="Graphics Guru" userId="d850d2d1f9c44abc" providerId="LiveId" clId="{39452DE5-7C00-4F86-80CF-BD535E802BBB}" dt="2023-08-03T04:54:44.608" v="3216" actId="1038"/>
        <pc:sldMkLst>
          <pc:docMk/>
          <pc:sldMk cId="1792353841" sldId="584"/>
        </pc:sldMkLst>
        <pc:picChg chg="add mod">
          <ac:chgData name="Graphics Guru" userId="d850d2d1f9c44abc" providerId="LiveId" clId="{39452DE5-7C00-4F86-80CF-BD535E802BBB}" dt="2023-08-03T04:54:44.608" v="3216" actId="1038"/>
          <ac:picMkLst>
            <pc:docMk/>
            <pc:sldMk cId="1792353841" sldId="584"/>
            <ac:picMk id="3" creationId="{564E4F11-4F69-F13B-9E24-0CAB4BE12F17}"/>
          </ac:picMkLst>
        </pc:picChg>
      </pc:sldChg>
      <pc:sldChg chg="del">
        <pc:chgData name="Graphics Guru" userId="d850d2d1f9c44abc" providerId="LiveId" clId="{39452DE5-7C00-4F86-80CF-BD535E802BBB}" dt="2023-07-30T23:13:56.533" v="3" actId="47"/>
        <pc:sldMkLst>
          <pc:docMk/>
          <pc:sldMk cId="2739521230" sldId="584"/>
        </pc:sldMkLst>
      </pc:sldChg>
      <pc:sldChg chg="del">
        <pc:chgData name="Graphics Guru" userId="d850d2d1f9c44abc" providerId="LiveId" clId="{39452DE5-7C00-4F86-80CF-BD535E802BBB}" dt="2023-07-30T23:13:56.533" v="3" actId="47"/>
        <pc:sldMkLst>
          <pc:docMk/>
          <pc:sldMk cId="2352128489" sldId="585"/>
        </pc:sldMkLst>
      </pc:sldChg>
      <pc:sldChg chg="addSp delSp modSp new mod modClrScheme chgLayout">
        <pc:chgData name="Graphics Guru" userId="d850d2d1f9c44abc" providerId="LiveId" clId="{39452DE5-7C00-4F86-80CF-BD535E802BBB}" dt="2023-08-08T08:10:34.230" v="4854" actId="14100"/>
        <pc:sldMkLst>
          <pc:docMk/>
          <pc:sldMk cId="2670180520" sldId="585"/>
        </pc:sldMkLst>
        <pc:spChg chg="del">
          <ac:chgData name="Graphics Guru" userId="d850d2d1f9c44abc" providerId="LiveId" clId="{39452DE5-7C00-4F86-80CF-BD535E802BBB}" dt="2023-08-03T05:07:07.447" v="3218" actId="700"/>
          <ac:spMkLst>
            <pc:docMk/>
            <pc:sldMk cId="2670180520" sldId="585"/>
            <ac:spMk id="2" creationId="{AB2608F3-0934-80D4-CB04-1F93CA9DE9C1}"/>
          </ac:spMkLst>
        </pc:spChg>
        <pc:spChg chg="del">
          <ac:chgData name="Graphics Guru" userId="d850d2d1f9c44abc" providerId="LiveId" clId="{39452DE5-7C00-4F86-80CF-BD535E802BBB}" dt="2023-08-03T05:07:07.447" v="3218" actId="700"/>
          <ac:spMkLst>
            <pc:docMk/>
            <pc:sldMk cId="2670180520" sldId="585"/>
            <ac:spMk id="3" creationId="{D5EF316F-5FAC-D5C3-265B-F0CA51835E31}"/>
          </ac:spMkLst>
        </pc:spChg>
        <pc:spChg chg="add mod">
          <ac:chgData name="Graphics Guru" userId="d850d2d1f9c44abc" providerId="LiveId" clId="{39452DE5-7C00-4F86-80CF-BD535E802BBB}" dt="2023-08-08T08:10:17.115" v="4851" actId="1076"/>
          <ac:spMkLst>
            <pc:docMk/>
            <pc:sldMk cId="2670180520" sldId="585"/>
            <ac:spMk id="6" creationId="{00FDAF17-AB8B-B569-E88D-35D5CF76235E}"/>
          </ac:spMkLst>
        </pc:spChg>
        <pc:picChg chg="add mod">
          <ac:chgData name="Graphics Guru" userId="d850d2d1f9c44abc" providerId="LiveId" clId="{39452DE5-7C00-4F86-80CF-BD535E802BBB}" dt="2023-08-08T08:10:34.230" v="4854" actId="14100"/>
          <ac:picMkLst>
            <pc:docMk/>
            <pc:sldMk cId="2670180520" sldId="585"/>
            <ac:picMk id="3" creationId="{65914EBF-A1F1-0F01-6CE4-37F8516D23B4}"/>
          </ac:picMkLst>
        </pc:picChg>
        <pc:picChg chg="add mod modCrop">
          <ac:chgData name="Graphics Guru" userId="d850d2d1f9c44abc" providerId="LiveId" clId="{39452DE5-7C00-4F86-80CF-BD535E802BBB}" dt="2023-08-08T07:29:03.702" v="4842" actId="1076"/>
          <ac:picMkLst>
            <pc:docMk/>
            <pc:sldMk cId="2670180520" sldId="585"/>
            <ac:picMk id="5" creationId="{E15FDCBE-E57E-7957-9D39-DCFDC67AE903}"/>
          </ac:picMkLst>
        </pc:picChg>
      </pc:sldChg>
      <pc:sldChg chg="del">
        <pc:chgData name="Graphics Guru" userId="d850d2d1f9c44abc" providerId="LiveId" clId="{39452DE5-7C00-4F86-80CF-BD535E802BBB}" dt="2023-07-30T23:13:56.533" v="3" actId="47"/>
        <pc:sldMkLst>
          <pc:docMk/>
          <pc:sldMk cId="2487700693" sldId="586"/>
        </pc:sldMkLst>
      </pc:sldChg>
      <pc:sldChg chg="addSp modSp new del mod">
        <pc:chgData name="Graphics Guru" userId="d850d2d1f9c44abc" providerId="LiveId" clId="{39452DE5-7C00-4F86-80CF-BD535E802BBB}" dt="2023-08-03T05:17:25.191" v="3226" actId="47"/>
        <pc:sldMkLst>
          <pc:docMk/>
          <pc:sldMk cId="2986581803" sldId="586"/>
        </pc:sldMkLst>
        <pc:picChg chg="add mod">
          <ac:chgData name="Graphics Guru" userId="d850d2d1f9c44abc" providerId="LiveId" clId="{39452DE5-7C00-4F86-80CF-BD535E802BBB}" dt="2023-08-03T05:08:11.741" v="3225" actId="14100"/>
          <ac:picMkLst>
            <pc:docMk/>
            <pc:sldMk cId="2986581803" sldId="586"/>
            <ac:picMk id="3" creationId="{CF9873AA-A72E-2B34-7C34-D3DB4717D457}"/>
          </ac:picMkLst>
        </pc:picChg>
      </pc:sldChg>
      <pc:sldChg chg="addSp modSp new mod ord">
        <pc:chgData name="Graphics Guru" userId="d850d2d1f9c44abc" providerId="LiveId" clId="{39452DE5-7C00-4F86-80CF-BD535E802BBB}" dt="2023-08-04T07:15:27.993" v="3575" actId="14100"/>
        <pc:sldMkLst>
          <pc:docMk/>
          <pc:sldMk cId="3498758142" sldId="586"/>
        </pc:sldMkLst>
        <pc:picChg chg="add mod">
          <ac:chgData name="Graphics Guru" userId="d850d2d1f9c44abc" providerId="LiveId" clId="{39452DE5-7C00-4F86-80CF-BD535E802BBB}" dt="2023-08-04T07:15:27.993" v="3575" actId="14100"/>
          <ac:picMkLst>
            <pc:docMk/>
            <pc:sldMk cId="3498758142" sldId="586"/>
            <ac:picMk id="3" creationId="{77681FF2-3332-B209-0BE7-67CBE808D163}"/>
          </ac:picMkLst>
        </pc:picChg>
      </pc:sldChg>
      <pc:sldChg chg="addSp delSp modSp add mod">
        <pc:chgData name="Graphics Guru" userId="d850d2d1f9c44abc" providerId="LiveId" clId="{39452DE5-7C00-4F86-80CF-BD535E802BBB}" dt="2023-08-04T02:53:38.100" v="3282" actId="20577"/>
        <pc:sldMkLst>
          <pc:docMk/>
          <pc:sldMk cId="1233254840" sldId="587"/>
        </pc:sldMkLst>
        <pc:spChg chg="mod">
          <ac:chgData name="Graphics Guru" userId="d850d2d1f9c44abc" providerId="LiveId" clId="{39452DE5-7C00-4F86-80CF-BD535E802BBB}" dt="2023-08-04T02:50:10.684" v="3273" actId="404"/>
          <ac:spMkLst>
            <pc:docMk/>
            <pc:sldMk cId="1233254840" sldId="587"/>
            <ac:spMk id="2" creationId="{3EF90CBE-AE55-4D1B-C199-F34D0F199099}"/>
          </ac:spMkLst>
        </pc:spChg>
        <pc:spChg chg="add del mod">
          <ac:chgData name="Graphics Guru" userId="d850d2d1f9c44abc" providerId="LiveId" clId="{39452DE5-7C00-4F86-80CF-BD535E802BBB}" dt="2023-08-04T02:49:49.214" v="3265" actId="11529"/>
          <ac:spMkLst>
            <pc:docMk/>
            <pc:sldMk cId="1233254840" sldId="587"/>
            <ac:spMk id="3" creationId="{04AA21E7-2E71-D1B8-4005-54030B8AF2F7}"/>
          </ac:spMkLst>
        </pc:spChg>
        <pc:spChg chg="add mod">
          <ac:chgData name="Graphics Guru" userId="d850d2d1f9c44abc" providerId="LiveId" clId="{39452DE5-7C00-4F86-80CF-BD535E802BBB}" dt="2023-08-04T02:53:38.100" v="3282" actId="20577"/>
          <ac:spMkLst>
            <pc:docMk/>
            <pc:sldMk cId="1233254840" sldId="587"/>
            <ac:spMk id="6" creationId="{890C4DB9-B066-638E-BFC1-F738F4EF55EA}"/>
          </ac:spMkLst>
        </pc:spChg>
        <pc:picChg chg="del">
          <ac:chgData name="Graphics Guru" userId="d850d2d1f9c44abc" providerId="LiveId" clId="{39452DE5-7C00-4F86-80CF-BD535E802BBB}" dt="2023-08-04T02:50:51.053" v="3274" actId="478"/>
          <ac:picMkLst>
            <pc:docMk/>
            <pc:sldMk cId="1233254840" sldId="587"/>
            <ac:picMk id="4" creationId="{D452F408-D8F5-1B51-3A26-6FF7E6CC132E}"/>
          </ac:picMkLst>
        </pc:picChg>
        <pc:picChg chg="add mod">
          <ac:chgData name="Graphics Guru" userId="d850d2d1f9c44abc" providerId="LiveId" clId="{39452DE5-7C00-4F86-80CF-BD535E802BBB}" dt="2023-08-04T02:53:24.756" v="3279" actId="14100"/>
          <ac:picMkLst>
            <pc:docMk/>
            <pc:sldMk cId="1233254840" sldId="587"/>
            <ac:picMk id="1026" creationId="{74604D66-2D5C-C55B-15B4-AA49E6251548}"/>
          </ac:picMkLst>
        </pc:picChg>
      </pc:sldChg>
      <pc:sldChg chg="del">
        <pc:chgData name="Graphics Guru" userId="d850d2d1f9c44abc" providerId="LiveId" clId="{39452DE5-7C00-4F86-80CF-BD535E802BBB}" dt="2023-07-30T23:13:56.533" v="3" actId="47"/>
        <pc:sldMkLst>
          <pc:docMk/>
          <pc:sldMk cId="1431409156" sldId="587"/>
        </pc:sldMkLst>
      </pc:sldChg>
      <pc:sldChg chg="del">
        <pc:chgData name="Graphics Guru" userId="d850d2d1f9c44abc" providerId="LiveId" clId="{39452DE5-7C00-4F86-80CF-BD535E802BBB}" dt="2023-07-30T23:13:56.533" v="3" actId="47"/>
        <pc:sldMkLst>
          <pc:docMk/>
          <pc:sldMk cId="1189090271" sldId="588"/>
        </pc:sldMkLst>
      </pc:sldChg>
      <pc:sldChg chg="addSp modSp new mod">
        <pc:chgData name="Graphics Guru" userId="d850d2d1f9c44abc" providerId="LiveId" clId="{39452DE5-7C00-4F86-80CF-BD535E802BBB}" dt="2023-08-04T03:08:54.680" v="3296" actId="14100"/>
        <pc:sldMkLst>
          <pc:docMk/>
          <pc:sldMk cId="2916950388" sldId="588"/>
        </pc:sldMkLst>
        <pc:picChg chg="add mod">
          <ac:chgData name="Graphics Guru" userId="d850d2d1f9c44abc" providerId="LiveId" clId="{39452DE5-7C00-4F86-80CF-BD535E802BBB}" dt="2023-08-04T03:08:54.680" v="3296" actId="14100"/>
          <ac:picMkLst>
            <pc:docMk/>
            <pc:sldMk cId="2916950388" sldId="588"/>
            <ac:picMk id="3" creationId="{A7E21AA2-6093-8268-05FA-1358F66924B8}"/>
          </ac:picMkLst>
        </pc:picChg>
      </pc:sldChg>
      <pc:sldChg chg="del">
        <pc:chgData name="Graphics Guru" userId="d850d2d1f9c44abc" providerId="LiveId" clId="{39452DE5-7C00-4F86-80CF-BD535E802BBB}" dt="2023-07-30T23:13:56.533" v="3" actId="47"/>
        <pc:sldMkLst>
          <pc:docMk/>
          <pc:sldMk cId="83112886" sldId="589"/>
        </pc:sldMkLst>
      </pc:sldChg>
      <pc:sldChg chg="addSp modSp new mod modClrScheme chgLayout">
        <pc:chgData name="Graphics Guru" userId="d850d2d1f9c44abc" providerId="LiveId" clId="{39452DE5-7C00-4F86-80CF-BD535E802BBB}" dt="2023-08-04T03:11:23.657" v="3337" actId="27636"/>
        <pc:sldMkLst>
          <pc:docMk/>
          <pc:sldMk cId="3820598988" sldId="589"/>
        </pc:sldMkLst>
        <pc:spChg chg="add mod ord">
          <ac:chgData name="Graphics Guru" userId="d850d2d1f9c44abc" providerId="LiveId" clId="{39452DE5-7C00-4F86-80CF-BD535E802BBB}" dt="2023-08-04T03:11:23.657" v="3337" actId="27636"/>
          <ac:spMkLst>
            <pc:docMk/>
            <pc:sldMk cId="3820598988" sldId="589"/>
            <ac:spMk id="4" creationId="{EC33F096-0FA4-FC94-E1B9-DAE90C0E9664}"/>
          </ac:spMkLst>
        </pc:spChg>
        <pc:picChg chg="add mod">
          <ac:chgData name="Graphics Guru" userId="d850d2d1f9c44abc" providerId="LiveId" clId="{39452DE5-7C00-4F86-80CF-BD535E802BBB}" dt="2023-08-04T03:10:58.872" v="3301" actId="1076"/>
          <ac:picMkLst>
            <pc:docMk/>
            <pc:sldMk cId="3820598988" sldId="589"/>
            <ac:picMk id="3" creationId="{1C999CCD-E8E0-18C1-4114-61092D0EDE0B}"/>
          </ac:picMkLst>
        </pc:picChg>
      </pc:sldChg>
      <pc:sldChg chg="del">
        <pc:chgData name="Graphics Guru" userId="d850d2d1f9c44abc" providerId="LiveId" clId="{39452DE5-7C00-4F86-80CF-BD535E802BBB}" dt="2023-07-30T23:13:56.533" v="3" actId="47"/>
        <pc:sldMkLst>
          <pc:docMk/>
          <pc:sldMk cId="1743780561" sldId="590"/>
        </pc:sldMkLst>
      </pc:sldChg>
      <pc:sldChg chg="addSp delSp modSp new mod">
        <pc:chgData name="Graphics Guru" userId="d850d2d1f9c44abc" providerId="LiveId" clId="{39452DE5-7C00-4F86-80CF-BD535E802BBB}" dt="2023-08-04T03:12:03.298" v="3343" actId="14100"/>
        <pc:sldMkLst>
          <pc:docMk/>
          <pc:sldMk cId="2641813260" sldId="590"/>
        </pc:sldMkLst>
        <pc:spChg chg="del mod">
          <ac:chgData name="Graphics Guru" userId="d850d2d1f9c44abc" providerId="LiveId" clId="{39452DE5-7C00-4F86-80CF-BD535E802BBB}" dt="2023-08-04T03:11:52.559" v="3340" actId="478"/>
          <ac:spMkLst>
            <pc:docMk/>
            <pc:sldMk cId="2641813260" sldId="590"/>
            <ac:spMk id="2" creationId="{64CAC5F0-D411-A358-4541-13B66083330F}"/>
          </ac:spMkLst>
        </pc:spChg>
        <pc:picChg chg="add mod">
          <ac:chgData name="Graphics Guru" userId="d850d2d1f9c44abc" providerId="LiveId" clId="{39452DE5-7C00-4F86-80CF-BD535E802BBB}" dt="2023-08-04T03:12:03.298" v="3343" actId="14100"/>
          <ac:picMkLst>
            <pc:docMk/>
            <pc:sldMk cId="2641813260" sldId="590"/>
            <ac:picMk id="4" creationId="{B197623C-BB3D-E2CF-0102-042C2AA8A85C}"/>
          </ac:picMkLst>
        </pc:picChg>
      </pc:sldChg>
      <pc:sldChg chg="del">
        <pc:chgData name="Graphics Guru" userId="d850d2d1f9c44abc" providerId="LiveId" clId="{39452DE5-7C00-4F86-80CF-BD535E802BBB}" dt="2023-07-30T23:13:56.533" v="3" actId="47"/>
        <pc:sldMkLst>
          <pc:docMk/>
          <pc:sldMk cId="2250654580" sldId="591"/>
        </pc:sldMkLst>
      </pc:sldChg>
      <pc:sldChg chg="addSp delSp modSp new mod">
        <pc:chgData name="Graphics Guru" userId="d850d2d1f9c44abc" providerId="LiveId" clId="{39452DE5-7C00-4F86-80CF-BD535E802BBB}" dt="2023-08-04T03:12:58.605" v="3349" actId="14100"/>
        <pc:sldMkLst>
          <pc:docMk/>
          <pc:sldMk cId="2341020522" sldId="591"/>
        </pc:sldMkLst>
        <pc:spChg chg="del mod">
          <ac:chgData name="Graphics Guru" userId="d850d2d1f9c44abc" providerId="LiveId" clId="{39452DE5-7C00-4F86-80CF-BD535E802BBB}" dt="2023-08-04T03:12:44.234" v="3346" actId="478"/>
          <ac:spMkLst>
            <pc:docMk/>
            <pc:sldMk cId="2341020522" sldId="591"/>
            <ac:spMk id="2" creationId="{E7DE5AAF-F86C-65DE-D758-F7F08E536A14}"/>
          </ac:spMkLst>
        </pc:spChg>
        <pc:picChg chg="add mod">
          <ac:chgData name="Graphics Guru" userId="d850d2d1f9c44abc" providerId="LiveId" clId="{39452DE5-7C00-4F86-80CF-BD535E802BBB}" dt="2023-08-04T03:12:58.605" v="3349" actId="14100"/>
          <ac:picMkLst>
            <pc:docMk/>
            <pc:sldMk cId="2341020522" sldId="591"/>
            <ac:picMk id="4" creationId="{985A62BB-9424-F2FF-FCDF-B687A3A9A708}"/>
          </ac:picMkLst>
        </pc:picChg>
      </pc:sldChg>
      <pc:sldChg chg="addSp delSp modSp new mod modClrScheme chgLayout">
        <pc:chgData name="Graphics Guru" userId="d850d2d1f9c44abc" providerId="LiveId" clId="{39452DE5-7C00-4F86-80CF-BD535E802BBB}" dt="2023-08-04T03:15:57.896" v="3354" actId="14100"/>
        <pc:sldMkLst>
          <pc:docMk/>
          <pc:sldMk cId="511235209" sldId="592"/>
        </pc:sldMkLst>
        <pc:spChg chg="del">
          <ac:chgData name="Graphics Guru" userId="d850d2d1f9c44abc" providerId="LiveId" clId="{39452DE5-7C00-4F86-80CF-BD535E802BBB}" dt="2023-08-04T03:15:48.653" v="3351" actId="700"/>
          <ac:spMkLst>
            <pc:docMk/>
            <pc:sldMk cId="511235209" sldId="592"/>
            <ac:spMk id="2" creationId="{A59F834D-16AB-248D-2AF0-19458058C082}"/>
          </ac:spMkLst>
        </pc:spChg>
        <pc:picChg chg="add mod">
          <ac:chgData name="Graphics Guru" userId="d850d2d1f9c44abc" providerId="LiveId" clId="{39452DE5-7C00-4F86-80CF-BD535E802BBB}" dt="2023-08-04T03:15:57.896" v="3354" actId="14100"/>
          <ac:picMkLst>
            <pc:docMk/>
            <pc:sldMk cId="511235209" sldId="592"/>
            <ac:picMk id="4" creationId="{4934CC4F-287E-0C33-4157-2B024567CACC}"/>
          </ac:picMkLst>
        </pc:picChg>
      </pc:sldChg>
      <pc:sldChg chg="del">
        <pc:chgData name="Graphics Guru" userId="d850d2d1f9c44abc" providerId="LiveId" clId="{39452DE5-7C00-4F86-80CF-BD535E802BBB}" dt="2023-07-30T23:13:56.533" v="3" actId="47"/>
        <pc:sldMkLst>
          <pc:docMk/>
          <pc:sldMk cId="3717323222" sldId="592"/>
        </pc:sldMkLst>
      </pc:sldChg>
      <pc:sldChg chg="addSp modSp new mod">
        <pc:chgData name="Graphics Guru" userId="d850d2d1f9c44abc" providerId="LiveId" clId="{39452DE5-7C00-4F86-80CF-BD535E802BBB}" dt="2023-08-04T03:16:36.437" v="3358" actId="14100"/>
        <pc:sldMkLst>
          <pc:docMk/>
          <pc:sldMk cId="813951937" sldId="593"/>
        </pc:sldMkLst>
        <pc:picChg chg="add mod">
          <ac:chgData name="Graphics Guru" userId="d850d2d1f9c44abc" providerId="LiveId" clId="{39452DE5-7C00-4F86-80CF-BD535E802BBB}" dt="2023-08-04T03:16:36.437" v="3358" actId="14100"/>
          <ac:picMkLst>
            <pc:docMk/>
            <pc:sldMk cId="813951937" sldId="593"/>
            <ac:picMk id="3" creationId="{88B878AC-E949-580D-6305-2B7E52D62D3F}"/>
          </ac:picMkLst>
        </pc:picChg>
      </pc:sldChg>
      <pc:sldChg chg="del">
        <pc:chgData name="Graphics Guru" userId="d850d2d1f9c44abc" providerId="LiveId" clId="{39452DE5-7C00-4F86-80CF-BD535E802BBB}" dt="2023-07-30T23:13:56.533" v="3" actId="47"/>
        <pc:sldMkLst>
          <pc:docMk/>
          <pc:sldMk cId="3792299037" sldId="593"/>
        </pc:sldMkLst>
      </pc:sldChg>
      <pc:sldChg chg="del">
        <pc:chgData name="Graphics Guru" userId="d850d2d1f9c44abc" providerId="LiveId" clId="{39452DE5-7C00-4F86-80CF-BD535E802BBB}" dt="2023-07-30T23:13:56.533" v="3" actId="47"/>
        <pc:sldMkLst>
          <pc:docMk/>
          <pc:sldMk cId="1136521256" sldId="594"/>
        </pc:sldMkLst>
      </pc:sldChg>
      <pc:sldChg chg="addSp modSp new mod">
        <pc:chgData name="Graphics Guru" userId="d850d2d1f9c44abc" providerId="LiveId" clId="{39452DE5-7C00-4F86-80CF-BD535E802BBB}" dt="2023-08-04T03:17:17.644" v="3362" actId="14100"/>
        <pc:sldMkLst>
          <pc:docMk/>
          <pc:sldMk cId="1247361785" sldId="594"/>
        </pc:sldMkLst>
        <pc:picChg chg="add mod">
          <ac:chgData name="Graphics Guru" userId="d850d2d1f9c44abc" providerId="LiveId" clId="{39452DE5-7C00-4F86-80CF-BD535E802BBB}" dt="2023-08-04T03:17:17.644" v="3362" actId="14100"/>
          <ac:picMkLst>
            <pc:docMk/>
            <pc:sldMk cId="1247361785" sldId="594"/>
            <ac:picMk id="3" creationId="{21501904-1BFD-2570-5046-E3A33254DE81}"/>
          </ac:picMkLst>
        </pc:picChg>
      </pc:sldChg>
      <pc:sldChg chg="addSp delSp modSp new del mod modClrScheme chgLayout">
        <pc:chgData name="Graphics Guru" userId="d850d2d1f9c44abc" providerId="LiveId" clId="{39452DE5-7C00-4F86-80CF-BD535E802BBB}" dt="2023-08-10T06:52:22.717" v="5314" actId="2696"/>
        <pc:sldMkLst>
          <pc:docMk/>
          <pc:sldMk cId="335722245" sldId="595"/>
        </pc:sldMkLst>
        <pc:spChg chg="add mod">
          <ac:chgData name="Graphics Guru" userId="d850d2d1f9c44abc" providerId="LiveId" clId="{39452DE5-7C00-4F86-80CF-BD535E802BBB}" dt="2023-08-04T03:25:38.768" v="3384" actId="27636"/>
          <ac:spMkLst>
            <pc:docMk/>
            <pc:sldMk cId="335722245" sldId="595"/>
            <ac:spMk id="2" creationId="{D648AACA-FCB2-EC01-73FF-007E050D33DB}"/>
          </ac:spMkLst>
        </pc:spChg>
        <pc:picChg chg="add del mod">
          <ac:chgData name="Graphics Guru" userId="d850d2d1f9c44abc" providerId="LiveId" clId="{39452DE5-7C00-4F86-80CF-BD535E802BBB}" dt="2023-08-04T04:37:20.263" v="3423" actId="478"/>
          <ac:picMkLst>
            <pc:docMk/>
            <pc:sldMk cId="335722245" sldId="595"/>
            <ac:picMk id="4" creationId="{DE4DB3E9-D110-C23A-493C-F3D63F8F519A}"/>
          </ac:picMkLst>
        </pc:picChg>
        <pc:picChg chg="add mod">
          <ac:chgData name="Graphics Guru" userId="d850d2d1f9c44abc" providerId="LiveId" clId="{39452DE5-7C00-4F86-80CF-BD535E802BBB}" dt="2023-08-04T04:37:31.994" v="3426" actId="14100"/>
          <ac:picMkLst>
            <pc:docMk/>
            <pc:sldMk cId="335722245" sldId="595"/>
            <ac:picMk id="2050" creationId="{580006ED-3F1D-7981-9D02-6B27D4496A87}"/>
          </ac:picMkLst>
        </pc:picChg>
      </pc:sldChg>
      <pc:sldChg chg="add">
        <pc:chgData name="Graphics Guru" userId="d850d2d1f9c44abc" providerId="LiveId" clId="{39452DE5-7C00-4F86-80CF-BD535E802BBB}" dt="2023-08-10T06:53:02.087" v="5315"/>
        <pc:sldMkLst>
          <pc:docMk/>
          <pc:sldMk cId="662653610" sldId="595"/>
        </pc:sldMkLst>
      </pc:sldChg>
      <pc:sldChg chg="del">
        <pc:chgData name="Graphics Guru" userId="d850d2d1f9c44abc" providerId="LiveId" clId="{39452DE5-7C00-4F86-80CF-BD535E802BBB}" dt="2023-07-30T23:13:56.533" v="3" actId="47"/>
        <pc:sldMkLst>
          <pc:docMk/>
          <pc:sldMk cId="928012249" sldId="596"/>
        </pc:sldMkLst>
      </pc:sldChg>
      <pc:sldChg chg="addSp delSp modSp new del mod modClrScheme chgLayout">
        <pc:chgData name="Graphics Guru" userId="d850d2d1f9c44abc" providerId="LiveId" clId="{39452DE5-7C00-4F86-80CF-BD535E802BBB}" dt="2023-08-10T06:52:22.717" v="5314" actId="2696"/>
        <pc:sldMkLst>
          <pc:docMk/>
          <pc:sldMk cId="2340377907" sldId="596"/>
        </pc:sldMkLst>
        <pc:spChg chg="del">
          <ac:chgData name="Graphics Guru" userId="d850d2d1f9c44abc" providerId="LiveId" clId="{39452DE5-7C00-4F86-80CF-BD535E802BBB}" dt="2023-08-04T03:42:23.131" v="3392" actId="700"/>
          <ac:spMkLst>
            <pc:docMk/>
            <pc:sldMk cId="2340377907" sldId="596"/>
            <ac:spMk id="2" creationId="{6D444AAF-9247-6FB9-EA18-45ECA98A3DF9}"/>
          </ac:spMkLst>
        </pc:spChg>
        <pc:picChg chg="add mod">
          <ac:chgData name="Graphics Guru" userId="d850d2d1f9c44abc" providerId="LiveId" clId="{39452DE5-7C00-4F86-80CF-BD535E802BBB}" dt="2023-08-04T03:43:19.136" v="3395" actId="14100"/>
          <ac:picMkLst>
            <pc:docMk/>
            <pc:sldMk cId="2340377907" sldId="596"/>
            <ac:picMk id="4" creationId="{E1B33CF1-F265-50F7-2F55-274AD8635022}"/>
          </ac:picMkLst>
        </pc:picChg>
      </pc:sldChg>
      <pc:sldChg chg="add">
        <pc:chgData name="Graphics Guru" userId="d850d2d1f9c44abc" providerId="LiveId" clId="{39452DE5-7C00-4F86-80CF-BD535E802BBB}" dt="2023-08-10T06:53:02.087" v="5315"/>
        <pc:sldMkLst>
          <pc:docMk/>
          <pc:sldMk cId="3315761521" sldId="596"/>
        </pc:sldMkLst>
      </pc:sldChg>
      <pc:sldChg chg="add">
        <pc:chgData name="Graphics Guru" userId="d850d2d1f9c44abc" providerId="LiveId" clId="{39452DE5-7C00-4F86-80CF-BD535E802BBB}" dt="2023-08-10T06:53:02.087" v="5315"/>
        <pc:sldMkLst>
          <pc:docMk/>
          <pc:sldMk cId="1115504136" sldId="597"/>
        </pc:sldMkLst>
      </pc:sldChg>
      <pc:sldChg chg="addSp modSp new del mod">
        <pc:chgData name="Graphics Guru" userId="d850d2d1f9c44abc" providerId="LiveId" clId="{39452DE5-7C00-4F86-80CF-BD535E802BBB}" dt="2023-08-10T06:52:22.717" v="5314" actId="2696"/>
        <pc:sldMkLst>
          <pc:docMk/>
          <pc:sldMk cId="3534754232" sldId="597"/>
        </pc:sldMkLst>
        <pc:picChg chg="add mod">
          <ac:chgData name="Graphics Guru" userId="d850d2d1f9c44abc" providerId="LiveId" clId="{39452DE5-7C00-4F86-80CF-BD535E802BBB}" dt="2023-08-04T04:09:22.671" v="3399" actId="14100"/>
          <ac:picMkLst>
            <pc:docMk/>
            <pc:sldMk cId="3534754232" sldId="597"/>
            <ac:picMk id="3" creationId="{CA85BC98-76FD-95C5-6E26-C1466B65698B}"/>
          </ac:picMkLst>
        </pc:picChg>
      </pc:sldChg>
      <pc:sldChg chg="del">
        <pc:chgData name="Graphics Guru" userId="d850d2d1f9c44abc" providerId="LiveId" clId="{39452DE5-7C00-4F86-80CF-BD535E802BBB}" dt="2023-07-30T23:13:56.533" v="3" actId="47"/>
        <pc:sldMkLst>
          <pc:docMk/>
          <pc:sldMk cId="3792086584" sldId="597"/>
        </pc:sldMkLst>
      </pc:sldChg>
      <pc:sldChg chg="del">
        <pc:chgData name="Graphics Guru" userId="d850d2d1f9c44abc" providerId="LiveId" clId="{39452DE5-7C00-4F86-80CF-BD535E802BBB}" dt="2023-07-30T23:13:56.533" v="3" actId="47"/>
        <pc:sldMkLst>
          <pc:docMk/>
          <pc:sldMk cId="281988933" sldId="598"/>
        </pc:sldMkLst>
      </pc:sldChg>
      <pc:sldChg chg="addSp modSp new del mod">
        <pc:chgData name="Graphics Guru" userId="d850d2d1f9c44abc" providerId="LiveId" clId="{39452DE5-7C00-4F86-80CF-BD535E802BBB}" dt="2023-08-10T06:52:22.717" v="5314" actId="2696"/>
        <pc:sldMkLst>
          <pc:docMk/>
          <pc:sldMk cId="2947969030" sldId="598"/>
        </pc:sldMkLst>
        <pc:spChg chg="add mod">
          <ac:chgData name="Graphics Guru" userId="d850d2d1f9c44abc" providerId="LiveId" clId="{39452DE5-7C00-4F86-80CF-BD535E802BBB}" dt="2023-08-04T04:12:10.964" v="3408" actId="403"/>
          <ac:spMkLst>
            <pc:docMk/>
            <pc:sldMk cId="2947969030" sldId="598"/>
            <ac:spMk id="5" creationId="{8D768F08-A263-94B7-457E-F9764A333B7C}"/>
          </ac:spMkLst>
        </pc:spChg>
        <pc:picChg chg="add mod">
          <ac:chgData name="Graphics Guru" userId="d850d2d1f9c44abc" providerId="LiveId" clId="{39452DE5-7C00-4F86-80CF-BD535E802BBB}" dt="2023-08-04T04:12:35.204" v="3413" actId="1076"/>
          <ac:picMkLst>
            <pc:docMk/>
            <pc:sldMk cId="2947969030" sldId="598"/>
            <ac:picMk id="3" creationId="{82772F90-86E6-E70F-B71C-34E786DB1698}"/>
          </ac:picMkLst>
        </pc:picChg>
      </pc:sldChg>
      <pc:sldChg chg="add">
        <pc:chgData name="Graphics Guru" userId="d850d2d1f9c44abc" providerId="LiveId" clId="{39452DE5-7C00-4F86-80CF-BD535E802BBB}" dt="2023-08-10T06:53:02.087" v="5315"/>
        <pc:sldMkLst>
          <pc:docMk/>
          <pc:sldMk cId="4179387895" sldId="598"/>
        </pc:sldMkLst>
      </pc:sldChg>
      <pc:sldChg chg="del">
        <pc:chgData name="Graphics Guru" userId="d850d2d1f9c44abc" providerId="LiveId" clId="{39452DE5-7C00-4F86-80CF-BD535E802BBB}" dt="2023-07-30T23:13:56.533" v="3" actId="47"/>
        <pc:sldMkLst>
          <pc:docMk/>
          <pc:sldMk cId="871566460" sldId="599"/>
        </pc:sldMkLst>
      </pc:sldChg>
      <pc:sldChg chg="addSp modSp new mod">
        <pc:chgData name="Graphics Guru" userId="d850d2d1f9c44abc" providerId="LiveId" clId="{39452DE5-7C00-4F86-80CF-BD535E802BBB}" dt="2023-08-04T04:14:25.909" v="3419" actId="1076"/>
        <pc:sldMkLst>
          <pc:docMk/>
          <pc:sldMk cId="3006006883" sldId="599"/>
        </pc:sldMkLst>
        <pc:picChg chg="add mod">
          <ac:chgData name="Graphics Guru" userId="d850d2d1f9c44abc" providerId="LiveId" clId="{39452DE5-7C00-4F86-80CF-BD535E802BBB}" dt="2023-08-04T04:14:25.909" v="3419" actId="1076"/>
          <ac:picMkLst>
            <pc:docMk/>
            <pc:sldMk cId="3006006883" sldId="599"/>
            <ac:picMk id="3" creationId="{DE588D54-7869-C5E8-73DD-2F37F9669FA7}"/>
          </ac:picMkLst>
        </pc:picChg>
      </pc:sldChg>
      <pc:sldChg chg="add">
        <pc:chgData name="Graphics Guru" userId="d850d2d1f9c44abc" providerId="LiveId" clId="{39452DE5-7C00-4F86-80CF-BD535E802BBB}" dt="2023-08-10T06:53:02.087" v="5315"/>
        <pc:sldMkLst>
          <pc:docMk/>
          <pc:sldMk cId="397190213" sldId="600"/>
        </pc:sldMkLst>
      </pc:sldChg>
      <pc:sldChg chg="new del">
        <pc:chgData name="Graphics Guru" userId="d850d2d1f9c44abc" providerId="LiveId" clId="{39452DE5-7C00-4F86-80CF-BD535E802BBB}" dt="2023-08-04T04:37:13.426" v="3421" actId="680"/>
        <pc:sldMkLst>
          <pc:docMk/>
          <pc:sldMk cId="690997060" sldId="600"/>
        </pc:sldMkLst>
      </pc:sldChg>
      <pc:sldChg chg="add del">
        <pc:chgData name="Graphics Guru" userId="d850d2d1f9c44abc" providerId="LiveId" clId="{39452DE5-7C00-4F86-80CF-BD535E802BBB}" dt="2023-08-10T06:52:22.717" v="5314" actId="2696"/>
        <pc:sldMkLst>
          <pc:docMk/>
          <pc:sldMk cId="1863708770" sldId="600"/>
        </pc:sldMkLst>
      </pc:sldChg>
      <pc:sldChg chg="del">
        <pc:chgData name="Graphics Guru" userId="d850d2d1f9c44abc" providerId="LiveId" clId="{39452DE5-7C00-4F86-80CF-BD535E802BBB}" dt="2023-07-30T23:13:56.533" v="3" actId="47"/>
        <pc:sldMkLst>
          <pc:docMk/>
          <pc:sldMk cId="3400474079" sldId="600"/>
        </pc:sldMkLst>
      </pc:sldChg>
      <pc:sldChg chg="del">
        <pc:chgData name="Graphics Guru" userId="d850d2d1f9c44abc" providerId="LiveId" clId="{39452DE5-7C00-4F86-80CF-BD535E802BBB}" dt="2023-07-30T23:13:56.533" v="3" actId="47"/>
        <pc:sldMkLst>
          <pc:docMk/>
          <pc:sldMk cId="1401965545" sldId="601"/>
        </pc:sldMkLst>
      </pc:sldChg>
      <pc:sldChg chg="addSp delSp modSp new del mod">
        <pc:chgData name="Graphics Guru" userId="d850d2d1f9c44abc" providerId="LiveId" clId="{39452DE5-7C00-4F86-80CF-BD535E802BBB}" dt="2023-08-05T22:04:01.218" v="4463" actId="47"/>
        <pc:sldMkLst>
          <pc:docMk/>
          <pc:sldMk cId="3723835581" sldId="601"/>
        </pc:sldMkLst>
        <pc:picChg chg="add mod">
          <ac:chgData name="Graphics Guru" userId="d850d2d1f9c44abc" providerId="LiveId" clId="{39452DE5-7C00-4F86-80CF-BD535E802BBB}" dt="2023-08-05T22:02:21.180" v="4462" actId="1076"/>
          <ac:picMkLst>
            <pc:docMk/>
            <pc:sldMk cId="3723835581" sldId="601"/>
            <ac:picMk id="3" creationId="{210F195D-AAE6-A6D1-9FCA-808F990F93D0}"/>
          </ac:picMkLst>
        </pc:picChg>
        <pc:picChg chg="add del">
          <ac:chgData name="Graphics Guru" userId="d850d2d1f9c44abc" providerId="LiveId" clId="{39452DE5-7C00-4F86-80CF-BD535E802BBB}" dt="2023-08-05T21:00:24.919" v="4444" actId="22"/>
          <ac:picMkLst>
            <pc:docMk/>
            <pc:sldMk cId="3723835581" sldId="601"/>
            <ac:picMk id="4" creationId="{62549EE9-EE5F-7545-3D0F-D066C327559F}"/>
          </ac:picMkLst>
        </pc:picChg>
      </pc:sldChg>
      <pc:sldChg chg="addSp delSp modSp new del mod modClrScheme chgLayout">
        <pc:chgData name="Graphics Guru" userId="d850d2d1f9c44abc" providerId="LiveId" clId="{39452DE5-7C00-4F86-80CF-BD535E802BBB}" dt="2023-08-10T06:52:22.717" v="5314" actId="2696"/>
        <pc:sldMkLst>
          <pc:docMk/>
          <pc:sldMk cId="1177514190" sldId="602"/>
        </pc:sldMkLst>
        <pc:spChg chg="del">
          <ac:chgData name="Graphics Guru" userId="d850d2d1f9c44abc" providerId="LiveId" clId="{39452DE5-7C00-4F86-80CF-BD535E802BBB}" dt="2023-08-04T04:51:23.092" v="3431" actId="700"/>
          <ac:spMkLst>
            <pc:docMk/>
            <pc:sldMk cId="1177514190" sldId="602"/>
            <ac:spMk id="2" creationId="{10B081C6-4E19-D045-E093-F7BB1D4FABDC}"/>
          </ac:spMkLst>
        </pc:spChg>
        <pc:picChg chg="add mod">
          <ac:chgData name="Graphics Guru" userId="d850d2d1f9c44abc" providerId="LiveId" clId="{39452DE5-7C00-4F86-80CF-BD535E802BBB}" dt="2023-08-04T04:51:40.337" v="3434" actId="1076"/>
          <ac:picMkLst>
            <pc:docMk/>
            <pc:sldMk cId="1177514190" sldId="602"/>
            <ac:picMk id="3074" creationId="{3388EB0B-E41A-06AF-D965-57EE6EF34F65}"/>
          </ac:picMkLst>
        </pc:picChg>
      </pc:sldChg>
      <pc:sldChg chg="add">
        <pc:chgData name="Graphics Guru" userId="d850d2d1f9c44abc" providerId="LiveId" clId="{39452DE5-7C00-4F86-80CF-BD535E802BBB}" dt="2023-08-10T06:53:02.087" v="5315"/>
        <pc:sldMkLst>
          <pc:docMk/>
          <pc:sldMk cId="3955742303" sldId="602"/>
        </pc:sldMkLst>
      </pc:sldChg>
      <pc:sldChg chg="del">
        <pc:chgData name="Graphics Guru" userId="d850d2d1f9c44abc" providerId="LiveId" clId="{39452DE5-7C00-4F86-80CF-BD535E802BBB}" dt="2023-07-30T23:13:56.533" v="3" actId="47"/>
        <pc:sldMkLst>
          <pc:docMk/>
          <pc:sldMk cId="4044800156" sldId="602"/>
        </pc:sldMkLst>
      </pc:sldChg>
      <pc:sldChg chg="del">
        <pc:chgData name="Graphics Guru" userId="d850d2d1f9c44abc" providerId="LiveId" clId="{39452DE5-7C00-4F86-80CF-BD535E802BBB}" dt="2023-07-30T23:13:56.533" v="3" actId="47"/>
        <pc:sldMkLst>
          <pc:docMk/>
          <pc:sldMk cId="260043461" sldId="603"/>
        </pc:sldMkLst>
      </pc:sldChg>
      <pc:sldChg chg="addSp new del mod">
        <pc:chgData name="Graphics Guru" userId="d850d2d1f9c44abc" providerId="LiveId" clId="{39452DE5-7C00-4F86-80CF-BD535E802BBB}" dt="2023-08-04T05:02:02.576" v="3437" actId="2696"/>
        <pc:sldMkLst>
          <pc:docMk/>
          <pc:sldMk cId="3502402449" sldId="603"/>
        </pc:sldMkLst>
        <pc:picChg chg="add">
          <ac:chgData name="Graphics Guru" userId="d850d2d1f9c44abc" providerId="LiveId" clId="{39452DE5-7C00-4F86-80CF-BD535E802BBB}" dt="2023-08-04T05:01:49.855" v="3436" actId="22"/>
          <ac:picMkLst>
            <pc:docMk/>
            <pc:sldMk cId="3502402449" sldId="603"/>
            <ac:picMk id="3" creationId="{D1194B4C-87B9-2EB9-1991-561F331A4383}"/>
          </ac:picMkLst>
        </pc:picChg>
      </pc:sldChg>
      <pc:sldChg chg="addSp modSp new del mod">
        <pc:chgData name="Graphics Guru" userId="d850d2d1f9c44abc" providerId="LiveId" clId="{39452DE5-7C00-4F86-80CF-BD535E802BBB}" dt="2023-08-04T06:31:52.807" v="3444" actId="47"/>
        <pc:sldMkLst>
          <pc:docMk/>
          <pc:sldMk cId="1313417837" sldId="604"/>
        </pc:sldMkLst>
        <pc:picChg chg="add mod">
          <ac:chgData name="Graphics Guru" userId="d850d2d1f9c44abc" providerId="LiveId" clId="{39452DE5-7C00-4F86-80CF-BD535E802BBB}" dt="2023-08-04T06:31:22.551" v="3442" actId="14100"/>
          <ac:picMkLst>
            <pc:docMk/>
            <pc:sldMk cId="1313417837" sldId="604"/>
            <ac:picMk id="3" creationId="{A89ED65E-4DA0-FF0D-8B2C-0CD54F30C210}"/>
          </ac:picMkLst>
        </pc:picChg>
      </pc:sldChg>
      <pc:sldChg chg="del">
        <pc:chgData name="Graphics Guru" userId="d850d2d1f9c44abc" providerId="LiveId" clId="{39452DE5-7C00-4F86-80CF-BD535E802BBB}" dt="2023-07-30T23:13:56.533" v="3" actId="47"/>
        <pc:sldMkLst>
          <pc:docMk/>
          <pc:sldMk cId="4216264067" sldId="604"/>
        </pc:sldMkLst>
      </pc:sldChg>
      <pc:sldChg chg="addSp modSp new mod">
        <pc:chgData name="Graphics Guru" userId="d850d2d1f9c44abc" providerId="LiveId" clId="{39452DE5-7C00-4F86-80CF-BD535E802BBB}" dt="2023-08-04T06:32:05.392" v="3447" actId="14100"/>
        <pc:sldMkLst>
          <pc:docMk/>
          <pc:sldMk cId="1299515830" sldId="605"/>
        </pc:sldMkLst>
        <pc:picChg chg="add mod">
          <ac:chgData name="Graphics Guru" userId="d850d2d1f9c44abc" providerId="LiveId" clId="{39452DE5-7C00-4F86-80CF-BD535E802BBB}" dt="2023-08-04T06:32:05.392" v="3447" actId="14100"/>
          <ac:picMkLst>
            <pc:docMk/>
            <pc:sldMk cId="1299515830" sldId="605"/>
            <ac:picMk id="3" creationId="{5225B728-0574-59CB-D9D4-73687EA31A14}"/>
          </ac:picMkLst>
        </pc:picChg>
      </pc:sldChg>
      <pc:sldChg chg="del">
        <pc:chgData name="Graphics Guru" userId="d850d2d1f9c44abc" providerId="LiveId" clId="{39452DE5-7C00-4F86-80CF-BD535E802BBB}" dt="2023-07-30T23:13:56.533" v="3" actId="47"/>
        <pc:sldMkLst>
          <pc:docMk/>
          <pc:sldMk cId="1918842867" sldId="605"/>
        </pc:sldMkLst>
      </pc:sldChg>
      <pc:sldChg chg="del">
        <pc:chgData name="Graphics Guru" userId="d850d2d1f9c44abc" providerId="LiveId" clId="{39452DE5-7C00-4F86-80CF-BD535E802BBB}" dt="2023-07-30T23:13:56.533" v="3" actId="47"/>
        <pc:sldMkLst>
          <pc:docMk/>
          <pc:sldMk cId="1258043380" sldId="606"/>
        </pc:sldMkLst>
      </pc:sldChg>
      <pc:sldChg chg="addSp modSp new mod">
        <pc:chgData name="Graphics Guru" userId="d850d2d1f9c44abc" providerId="LiveId" clId="{39452DE5-7C00-4F86-80CF-BD535E802BBB}" dt="2023-08-04T06:33:01.653" v="3452" actId="1076"/>
        <pc:sldMkLst>
          <pc:docMk/>
          <pc:sldMk cId="3490942370" sldId="606"/>
        </pc:sldMkLst>
        <pc:picChg chg="add mod">
          <ac:chgData name="Graphics Guru" userId="d850d2d1f9c44abc" providerId="LiveId" clId="{39452DE5-7C00-4F86-80CF-BD535E802BBB}" dt="2023-08-04T06:33:01.653" v="3452" actId="1076"/>
          <ac:picMkLst>
            <pc:docMk/>
            <pc:sldMk cId="3490942370" sldId="606"/>
            <ac:picMk id="3" creationId="{0AC71E5D-5EE9-023E-5F90-54C7E52F3F8B}"/>
          </ac:picMkLst>
        </pc:picChg>
      </pc:sldChg>
      <pc:sldChg chg="del">
        <pc:chgData name="Graphics Guru" userId="d850d2d1f9c44abc" providerId="LiveId" clId="{39452DE5-7C00-4F86-80CF-BD535E802BBB}" dt="2023-07-30T23:13:56.533" v="3" actId="47"/>
        <pc:sldMkLst>
          <pc:docMk/>
          <pc:sldMk cId="498210962" sldId="607"/>
        </pc:sldMkLst>
      </pc:sldChg>
      <pc:sldChg chg="addSp modSp new mod">
        <pc:chgData name="Graphics Guru" userId="d850d2d1f9c44abc" providerId="LiveId" clId="{39452DE5-7C00-4F86-80CF-BD535E802BBB}" dt="2023-08-04T06:33:45.319" v="3456" actId="14100"/>
        <pc:sldMkLst>
          <pc:docMk/>
          <pc:sldMk cId="1573455047" sldId="607"/>
        </pc:sldMkLst>
        <pc:picChg chg="add mod">
          <ac:chgData name="Graphics Guru" userId="d850d2d1f9c44abc" providerId="LiveId" clId="{39452DE5-7C00-4F86-80CF-BD535E802BBB}" dt="2023-08-04T06:33:45.319" v="3456" actId="14100"/>
          <ac:picMkLst>
            <pc:docMk/>
            <pc:sldMk cId="1573455047" sldId="607"/>
            <ac:picMk id="3" creationId="{DC8F014B-9C6D-A557-C8E7-5697EFF239E9}"/>
          </ac:picMkLst>
        </pc:picChg>
      </pc:sldChg>
      <pc:sldChg chg="del">
        <pc:chgData name="Graphics Guru" userId="d850d2d1f9c44abc" providerId="LiveId" clId="{39452DE5-7C00-4F86-80CF-BD535E802BBB}" dt="2023-07-30T23:13:56.533" v="3" actId="47"/>
        <pc:sldMkLst>
          <pc:docMk/>
          <pc:sldMk cId="2461199904" sldId="608"/>
        </pc:sldMkLst>
      </pc:sldChg>
      <pc:sldChg chg="addSp delSp modSp new mod">
        <pc:chgData name="Graphics Guru" userId="d850d2d1f9c44abc" providerId="LiveId" clId="{39452DE5-7C00-4F86-80CF-BD535E802BBB}" dt="2023-08-04T06:51:23.147" v="3463" actId="1076"/>
        <pc:sldMkLst>
          <pc:docMk/>
          <pc:sldMk cId="3351374242" sldId="608"/>
        </pc:sldMkLst>
        <pc:picChg chg="add del">
          <ac:chgData name="Graphics Guru" userId="d850d2d1f9c44abc" providerId="LiveId" clId="{39452DE5-7C00-4F86-80CF-BD535E802BBB}" dt="2023-08-04T06:50:51.832" v="3459" actId="22"/>
          <ac:picMkLst>
            <pc:docMk/>
            <pc:sldMk cId="3351374242" sldId="608"/>
            <ac:picMk id="3" creationId="{00396D90-9487-76FC-4128-616A97E21A42}"/>
          </ac:picMkLst>
        </pc:picChg>
        <pc:picChg chg="add mod">
          <ac:chgData name="Graphics Guru" userId="d850d2d1f9c44abc" providerId="LiveId" clId="{39452DE5-7C00-4F86-80CF-BD535E802BBB}" dt="2023-08-04T06:51:23.147" v="3463" actId="1076"/>
          <ac:picMkLst>
            <pc:docMk/>
            <pc:sldMk cId="3351374242" sldId="608"/>
            <ac:picMk id="5" creationId="{B092AB7F-97A7-2DD1-0A9B-371442649F45}"/>
          </ac:picMkLst>
        </pc:picChg>
      </pc:sldChg>
      <pc:sldChg chg="del">
        <pc:chgData name="Graphics Guru" userId="d850d2d1f9c44abc" providerId="LiveId" clId="{39452DE5-7C00-4F86-80CF-BD535E802BBB}" dt="2023-07-30T23:13:56.533" v="3" actId="47"/>
        <pc:sldMkLst>
          <pc:docMk/>
          <pc:sldMk cId="2208425476" sldId="609"/>
        </pc:sldMkLst>
      </pc:sldChg>
      <pc:sldChg chg="addSp modSp new mod">
        <pc:chgData name="Graphics Guru" userId="d850d2d1f9c44abc" providerId="LiveId" clId="{39452DE5-7C00-4F86-80CF-BD535E802BBB}" dt="2023-08-04T06:55:12.142" v="3467" actId="14100"/>
        <pc:sldMkLst>
          <pc:docMk/>
          <pc:sldMk cId="3719555240" sldId="609"/>
        </pc:sldMkLst>
        <pc:picChg chg="add mod">
          <ac:chgData name="Graphics Guru" userId="d850d2d1f9c44abc" providerId="LiveId" clId="{39452DE5-7C00-4F86-80CF-BD535E802BBB}" dt="2023-08-04T06:55:12.142" v="3467" actId="14100"/>
          <ac:picMkLst>
            <pc:docMk/>
            <pc:sldMk cId="3719555240" sldId="609"/>
            <ac:picMk id="3" creationId="{ED79923F-FF0B-500C-C0DB-B1F7685DD537}"/>
          </ac:picMkLst>
        </pc:picChg>
      </pc:sldChg>
      <pc:sldChg chg="addSp modSp new mod">
        <pc:chgData name="Graphics Guru" userId="d850d2d1f9c44abc" providerId="LiveId" clId="{39452DE5-7C00-4F86-80CF-BD535E802BBB}" dt="2023-08-04T06:56:27.779" v="3471" actId="14100"/>
        <pc:sldMkLst>
          <pc:docMk/>
          <pc:sldMk cId="1050079924" sldId="610"/>
        </pc:sldMkLst>
        <pc:picChg chg="add mod">
          <ac:chgData name="Graphics Guru" userId="d850d2d1f9c44abc" providerId="LiveId" clId="{39452DE5-7C00-4F86-80CF-BD535E802BBB}" dt="2023-08-04T06:56:27.779" v="3471" actId="14100"/>
          <ac:picMkLst>
            <pc:docMk/>
            <pc:sldMk cId="1050079924" sldId="610"/>
            <ac:picMk id="3" creationId="{698F55DA-7EB1-D80D-40B6-17FF5D1C387C}"/>
          </ac:picMkLst>
        </pc:picChg>
      </pc:sldChg>
      <pc:sldChg chg="del">
        <pc:chgData name="Graphics Guru" userId="d850d2d1f9c44abc" providerId="LiveId" clId="{39452DE5-7C00-4F86-80CF-BD535E802BBB}" dt="2023-07-30T23:13:56.533" v="3" actId="47"/>
        <pc:sldMkLst>
          <pc:docMk/>
          <pc:sldMk cId="2356478248" sldId="610"/>
        </pc:sldMkLst>
      </pc:sldChg>
      <pc:sldChg chg="addSp modSp new mod">
        <pc:chgData name="Graphics Guru" userId="d850d2d1f9c44abc" providerId="LiveId" clId="{39452DE5-7C00-4F86-80CF-BD535E802BBB}" dt="2023-08-04T06:57:29.566" v="3475" actId="14100"/>
        <pc:sldMkLst>
          <pc:docMk/>
          <pc:sldMk cId="1781013667" sldId="611"/>
        </pc:sldMkLst>
        <pc:picChg chg="add mod">
          <ac:chgData name="Graphics Guru" userId="d850d2d1f9c44abc" providerId="LiveId" clId="{39452DE5-7C00-4F86-80CF-BD535E802BBB}" dt="2023-08-04T06:57:29.566" v="3475" actId="14100"/>
          <ac:picMkLst>
            <pc:docMk/>
            <pc:sldMk cId="1781013667" sldId="611"/>
            <ac:picMk id="3" creationId="{7F851A93-8F92-6B8C-BCED-4815BCA34BB6}"/>
          </ac:picMkLst>
        </pc:picChg>
      </pc:sldChg>
      <pc:sldChg chg="del">
        <pc:chgData name="Graphics Guru" userId="d850d2d1f9c44abc" providerId="LiveId" clId="{39452DE5-7C00-4F86-80CF-BD535E802BBB}" dt="2023-07-30T23:13:56.533" v="3" actId="47"/>
        <pc:sldMkLst>
          <pc:docMk/>
          <pc:sldMk cId="2982565169" sldId="611"/>
        </pc:sldMkLst>
      </pc:sldChg>
      <pc:sldChg chg="addSp modSp new mod">
        <pc:chgData name="Graphics Guru" userId="d850d2d1f9c44abc" providerId="LiveId" clId="{39452DE5-7C00-4F86-80CF-BD535E802BBB}" dt="2023-08-04T07:00:56.922" v="3479" actId="14100"/>
        <pc:sldMkLst>
          <pc:docMk/>
          <pc:sldMk cId="353968732" sldId="612"/>
        </pc:sldMkLst>
        <pc:picChg chg="add mod">
          <ac:chgData name="Graphics Guru" userId="d850d2d1f9c44abc" providerId="LiveId" clId="{39452DE5-7C00-4F86-80CF-BD535E802BBB}" dt="2023-08-04T07:00:56.922" v="3479" actId="14100"/>
          <ac:picMkLst>
            <pc:docMk/>
            <pc:sldMk cId="353968732" sldId="612"/>
            <ac:picMk id="3" creationId="{FAC4CB38-8CF8-A983-3D6B-A53CDAFEBC4E}"/>
          </ac:picMkLst>
        </pc:picChg>
      </pc:sldChg>
      <pc:sldChg chg="del">
        <pc:chgData name="Graphics Guru" userId="d850d2d1f9c44abc" providerId="LiveId" clId="{39452DE5-7C00-4F86-80CF-BD535E802BBB}" dt="2023-07-30T23:13:56.533" v="3" actId="47"/>
        <pc:sldMkLst>
          <pc:docMk/>
          <pc:sldMk cId="3605754568" sldId="612"/>
        </pc:sldMkLst>
      </pc:sldChg>
      <pc:sldChg chg="del">
        <pc:chgData name="Graphics Guru" userId="d850d2d1f9c44abc" providerId="LiveId" clId="{39452DE5-7C00-4F86-80CF-BD535E802BBB}" dt="2023-07-30T23:13:56.533" v="3" actId="47"/>
        <pc:sldMkLst>
          <pc:docMk/>
          <pc:sldMk cId="332950762" sldId="613"/>
        </pc:sldMkLst>
      </pc:sldChg>
      <pc:sldChg chg="addSp modSp new mod">
        <pc:chgData name="Graphics Guru" userId="d850d2d1f9c44abc" providerId="LiveId" clId="{39452DE5-7C00-4F86-80CF-BD535E802BBB}" dt="2023-08-04T07:01:26.428" v="3483" actId="14100"/>
        <pc:sldMkLst>
          <pc:docMk/>
          <pc:sldMk cId="3675768760" sldId="613"/>
        </pc:sldMkLst>
        <pc:picChg chg="add mod">
          <ac:chgData name="Graphics Guru" userId="d850d2d1f9c44abc" providerId="LiveId" clId="{39452DE5-7C00-4F86-80CF-BD535E802BBB}" dt="2023-08-04T07:01:26.428" v="3483" actId="14100"/>
          <ac:picMkLst>
            <pc:docMk/>
            <pc:sldMk cId="3675768760" sldId="613"/>
            <ac:picMk id="3" creationId="{3B595CA4-0F54-E8DB-4EAD-ED4D0710EA3D}"/>
          </ac:picMkLst>
        </pc:picChg>
      </pc:sldChg>
      <pc:sldChg chg="addSp modSp new mod modClrScheme chgLayout">
        <pc:chgData name="Graphics Guru" userId="d850d2d1f9c44abc" providerId="LiveId" clId="{39452DE5-7C00-4F86-80CF-BD535E802BBB}" dt="2023-08-04T07:05:30.941" v="3540" actId="14100"/>
        <pc:sldMkLst>
          <pc:docMk/>
          <pc:sldMk cId="2125175352" sldId="614"/>
        </pc:sldMkLst>
        <pc:spChg chg="add mod ord">
          <ac:chgData name="Graphics Guru" userId="d850d2d1f9c44abc" providerId="LiveId" clId="{39452DE5-7C00-4F86-80CF-BD535E802BBB}" dt="2023-08-04T07:05:20.787" v="3536" actId="27636"/>
          <ac:spMkLst>
            <pc:docMk/>
            <pc:sldMk cId="2125175352" sldId="614"/>
            <ac:spMk id="4" creationId="{9F7460A5-D761-B138-89C9-A080D6B03F6F}"/>
          </ac:spMkLst>
        </pc:spChg>
        <pc:picChg chg="add mod">
          <ac:chgData name="Graphics Guru" userId="d850d2d1f9c44abc" providerId="LiveId" clId="{39452DE5-7C00-4F86-80CF-BD535E802BBB}" dt="2023-08-04T07:05:22.849" v="3537" actId="1076"/>
          <ac:picMkLst>
            <pc:docMk/>
            <pc:sldMk cId="2125175352" sldId="614"/>
            <ac:picMk id="3" creationId="{4184364E-F6EE-0480-EC69-05DB81A911B9}"/>
          </ac:picMkLst>
        </pc:picChg>
        <pc:picChg chg="add mod">
          <ac:chgData name="Graphics Guru" userId="d850d2d1f9c44abc" providerId="LiveId" clId="{39452DE5-7C00-4F86-80CF-BD535E802BBB}" dt="2023-08-04T07:05:30.941" v="3540" actId="14100"/>
          <ac:picMkLst>
            <pc:docMk/>
            <pc:sldMk cId="2125175352" sldId="614"/>
            <ac:picMk id="6" creationId="{AE725ECF-4AB4-1680-67DE-B958B144A48B}"/>
          </ac:picMkLst>
        </pc:picChg>
      </pc:sldChg>
      <pc:sldChg chg="del">
        <pc:chgData name="Graphics Guru" userId="d850d2d1f9c44abc" providerId="LiveId" clId="{39452DE5-7C00-4F86-80CF-BD535E802BBB}" dt="2023-07-30T23:13:56.533" v="3" actId="47"/>
        <pc:sldMkLst>
          <pc:docMk/>
          <pc:sldMk cId="3908826496" sldId="614"/>
        </pc:sldMkLst>
      </pc:sldChg>
      <pc:sldChg chg="addSp modSp new del mod">
        <pc:chgData name="Graphics Guru" userId="d850d2d1f9c44abc" providerId="LiveId" clId="{39452DE5-7C00-4F86-80CF-BD535E802BBB}" dt="2023-08-10T06:53:14.242" v="5316" actId="2696"/>
        <pc:sldMkLst>
          <pc:docMk/>
          <pc:sldMk cId="425170639" sldId="615"/>
        </pc:sldMkLst>
        <pc:spChg chg="mod">
          <ac:chgData name="Graphics Guru" userId="d850d2d1f9c44abc" providerId="LiveId" clId="{39452DE5-7C00-4F86-80CF-BD535E802BBB}" dt="2023-08-04T07:06:40.330" v="3559" actId="14100"/>
          <ac:spMkLst>
            <pc:docMk/>
            <pc:sldMk cId="425170639" sldId="615"/>
            <ac:spMk id="2" creationId="{226CF5B4-114E-3877-F845-B59D8562BFA8}"/>
          </ac:spMkLst>
        </pc:spChg>
        <pc:picChg chg="add mod">
          <ac:chgData name="Graphics Guru" userId="d850d2d1f9c44abc" providerId="LiveId" clId="{39452DE5-7C00-4F86-80CF-BD535E802BBB}" dt="2023-08-04T07:06:27.364" v="3557" actId="14100"/>
          <ac:picMkLst>
            <pc:docMk/>
            <pc:sldMk cId="425170639" sldId="615"/>
            <ac:picMk id="4" creationId="{6E239C82-7196-2681-A67B-6A869EEC7BDD}"/>
          </ac:picMkLst>
        </pc:picChg>
      </pc:sldChg>
      <pc:sldChg chg="addSp delSp modSp mod">
        <pc:chgData name="Graphics Guru" userId="d850d2d1f9c44abc" providerId="LiveId" clId="{39452DE5-7C00-4F86-80CF-BD535E802BBB}" dt="2023-08-11T03:22:47.601" v="5919" actId="1076"/>
        <pc:sldMkLst>
          <pc:docMk/>
          <pc:sldMk cId="3046255990" sldId="615"/>
        </pc:sldMkLst>
        <pc:picChg chg="add mod">
          <ac:chgData name="Graphics Guru" userId="d850d2d1f9c44abc" providerId="LiveId" clId="{39452DE5-7C00-4F86-80CF-BD535E802BBB}" dt="2023-08-11T03:22:47.601" v="5919" actId="1076"/>
          <ac:picMkLst>
            <pc:docMk/>
            <pc:sldMk cId="3046255990" sldId="615"/>
            <ac:picMk id="3" creationId="{291D6054-3E32-33A8-123A-DB8AF20D841B}"/>
          </ac:picMkLst>
        </pc:picChg>
        <pc:picChg chg="del">
          <ac:chgData name="Graphics Guru" userId="d850d2d1f9c44abc" providerId="LiveId" clId="{39452DE5-7C00-4F86-80CF-BD535E802BBB}" dt="2023-08-11T03:21:43.755" v="5915" actId="478"/>
          <ac:picMkLst>
            <pc:docMk/>
            <pc:sldMk cId="3046255990" sldId="615"/>
            <ac:picMk id="4" creationId="{6E239C82-7196-2681-A67B-6A869EEC7BDD}"/>
          </ac:picMkLst>
        </pc:picChg>
      </pc:sldChg>
      <pc:sldChg chg="del">
        <pc:chgData name="Graphics Guru" userId="d850d2d1f9c44abc" providerId="LiveId" clId="{39452DE5-7C00-4F86-80CF-BD535E802BBB}" dt="2023-07-30T23:13:56.533" v="3" actId="47"/>
        <pc:sldMkLst>
          <pc:docMk/>
          <pc:sldMk cId="4203101936" sldId="615"/>
        </pc:sldMkLst>
      </pc:sldChg>
      <pc:sldChg chg="addSp delSp modSp add del mod">
        <pc:chgData name="Graphics Guru" userId="d850d2d1f9c44abc" providerId="LiveId" clId="{39452DE5-7C00-4F86-80CF-BD535E802BBB}" dt="2023-08-10T06:53:14.242" v="5316" actId="2696"/>
        <pc:sldMkLst>
          <pc:docMk/>
          <pc:sldMk cId="1565346107" sldId="616"/>
        </pc:sldMkLst>
        <pc:spChg chg="mod">
          <ac:chgData name="Graphics Guru" userId="d850d2d1f9c44abc" providerId="LiveId" clId="{39452DE5-7C00-4F86-80CF-BD535E802BBB}" dt="2023-08-04T07:06:56.641" v="3568" actId="20577"/>
          <ac:spMkLst>
            <pc:docMk/>
            <pc:sldMk cId="1565346107" sldId="616"/>
            <ac:spMk id="2" creationId="{226CF5B4-114E-3877-F845-B59D8562BFA8}"/>
          </ac:spMkLst>
        </pc:spChg>
        <pc:picChg chg="del mod">
          <ac:chgData name="Graphics Guru" userId="d850d2d1f9c44abc" providerId="LiveId" clId="{39452DE5-7C00-4F86-80CF-BD535E802BBB}" dt="2023-08-04T07:07:30.173" v="3570" actId="478"/>
          <ac:picMkLst>
            <pc:docMk/>
            <pc:sldMk cId="1565346107" sldId="616"/>
            <ac:picMk id="4" creationId="{6E239C82-7196-2681-A67B-6A869EEC7BDD}"/>
          </ac:picMkLst>
        </pc:picChg>
        <pc:picChg chg="add mod">
          <ac:chgData name="Graphics Guru" userId="d850d2d1f9c44abc" providerId="LiveId" clId="{39452DE5-7C00-4F86-80CF-BD535E802BBB}" dt="2023-08-04T07:07:40.900" v="3573" actId="14100"/>
          <ac:picMkLst>
            <pc:docMk/>
            <pc:sldMk cId="1565346107" sldId="616"/>
            <ac:picMk id="5" creationId="{7DEAD704-2047-6DDD-E57D-54F1A11DE92A}"/>
          </ac:picMkLst>
        </pc:picChg>
      </pc:sldChg>
      <pc:sldChg chg="del">
        <pc:chgData name="Graphics Guru" userId="d850d2d1f9c44abc" providerId="LiveId" clId="{39452DE5-7C00-4F86-80CF-BD535E802BBB}" dt="2023-07-30T23:13:56.533" v="3" actId="47"/>
        <pc:sldMkLst>
          <pc:docMk/>
          <pc:sldMk cId="2275896925" sldId="616"/>
        </pc:sldMkLst>
      </pc:sldChg>
      <pc:sldChg chg="del">
        <pc:chgData name="Graphics Guru" userId="d850d2d1f9c44abc" providerId="LiveId" clId="{39452DE5-7C00-4F86-80CF-BD535E802BBB}" dt="2023-07-30T23:13:56.533" v="3" actId="47"/>
        <pc:sldMkLst>
          <pc:docMk/>
          <pc:sldMk cId="683585212" sldId="617"/>
        </pc:sldMkLst>
      </pc:sldChg>
      <pc:sldChg chg="addSp delSp modSp new mod">
        <pc:chgData name="Graphics Guru" userId="d850d2d1f9c44abc" providerId="LiveId" clId="{39452DE5-7C00-4F86-80CF-BD535E802BBB}" dt="2023-08-04T07:16:58.918" v="3587" actId="14100"/>
        <pc:sldMkLst>
          <pc:docMk/>
          <pc:sldMk cId="1039718824" sldId="617"/>
        </pc:sldMkLst>
        <pc:picChg chg="add del mod">
          <ac:chgData name="Graphics Guru" userId="d850d2d1f9c44abc" providerId="LiveId" clId="{39452DE5-7C00-4F86-80CF-BD535E802BBB}" dt="2023-08-04T07:16:44.128" v="3580" actId="478"/>
          <ac:picMkLst>
            <pc:docMk/>
            <pc:sldMk cId="1039718824" sldId="617"/>
            <ac:picMk id="3" creationId="{10459F9F-DAF5-7267-6CDB-9A46637847A6}"/>
          </ac:picMkLst>
        </pc:picChg>
        <pc:picChg chg="add del">
          <ac:chgData name="Graphics Guru" userId="d850d2d1f9c44abc" providerId="LiveId" clId="{39452DE5-7C00-4F86-80CF-BD535E802BBB}" dt="2023-08-04T07:16:46.677" v="3582" actId="22"/>
          <ac:picMkLst>
            <pc:docMk/>
            <pc:sldMk cId="1039718824" sldId="617"/>
            <ac:picMk id="5" creationId="{B4C9F0FB-DD11-D040-3728-F0743DDB1E9F}"/>
          </ac:picMkLst>
        </pc:picChg>
        <pc:picChg chg="add del">
          <ac:chgData name="Graphics Guru" userId="d850d2d1f9c44abc" providerId="LiveId" clId="{39452DE5-7C00-4F86-80CF-BD535E802BBB}" dt="2023-08-04T07:16:49.128" v="3584" actId="22"/>
          <ac:picMkLst>
            <pc:docMk/>
            <pc:sldMk cId="1039718824" sldId="617"/>
            <ac:picMk id="7" creationId="{617CA0BA-4748-DA27-8E8F-093E71C5CFBD}"/>
          </ac:picMkLst>
        </pc:picChg>
        <pc:picChg chg="add mod">
          <ac:chgData name="Graphics Guru" userId="d850d2d1f9c44abc" providerId="LiveId" clId="{39452DE5-7C00-4F86-80CF-BD535E802BBB}" dt="2023-08-04T07:16:58.918" v="3587" actId="14100"/>
          <ac:picMkLst>
            <pc:docMk/>
            <pc:sldMk cId="1039718824" sldId="617"/>
            <ac:picMk id="9" creationId="{F6B20FE4-8ADD-1454-809D-20E20254C5C9}"/>
          </ac:picMkLst>
        </pc:picChg>
      </pc:sldChg>
      <pc:sldChg chg="del">
        <pc:chgData name="Graphics Guru" userId="d850d2d1f9c44abc" providerId="LiveId" clId="{39452DE5-7C00-4F86-80CF-BD535E802BBB}" dt="2023-07-30T23:13:56.533" v="3" actId="47"/>
        <pc:sldMkLst>
          <pc:docMk/>
          <pc:sldMk cId="1560667777" sldId="618"/>
        </pc:sldMkLst>
      </pc:sldChg>
      <pc:sldChg chg="addSp modSp new mod">
        <pc:chgData name="Graphics Guru" userId="d850d2d1f9c44abc" providerId="LiveId" clId="{39452DE5-7C00-4F86-80CF-BD535E802BBB}" dt="2023-08-04T07:19:09.465" v="3591" actId="14100"/>
        <pc:sldMkLst>
          <pc:docMk/>
          <pc:sldMk cId="2091539972" sldId="618"/>
        </pc:sldMkLst>
        <pc:picChg chg="add mod">
          <ac:chgData name="Graphics Guru" userId="d850d2d1f9c44abc" providerId="LiveId" clId="{39452DE5-7C00-4F86-80CF-BD535E802BBB}" dt="2023-08-04T07:19:09.465" v="3591" actId="14100"/>
          <ac:picMkLst>
            <pc:docMk/>
            <pc:sldMk cId="2091539972" sldId="618"/>
            <ac:picMk id="3" creationId="{3A91D0DC-A413-674F-50EA-00720ED4165D}"/>
          </ac:picMkLst>
        </pc:picChg>
      </pc:sldChg>
      <pc:sldChg chg="addSp modSp new mod">
        <pc:chgData name="Graphics Guru" userId="d850d2d1f9c44abc" providerId="LiveId" clId="{39452DE5-7C00-4F86-80CF-BD535E802BBB}" dt="2023-08-04T07:19:55.175" v="3594" actId="14100"/>
        <pc:sldMkLst>
          <pc:docMk/>
          <pc:sldMk cId="1362695570" sldId="619"/>
        </pc:sldMkLst>
        <pc:picChg chg="add mod">
          <ac:chgData name="Graphics Guru" userId="d850d2d1f9c44abc" providerId="LiveId" clId="{39452DE5-7C00-4F86-80CF-BD535E802BBB}" dt="2023-08-04T07:19:55.175" v="3594" actId="14100"/>
          <ac:picMkLst>
            <pc:docMk/>
            <pc:sldMk cId="1362695570" sldId="619"/>
            <ac:picMk id="3" creationId="{B7BBED6F-ED0F-B665-61F8-959736D64744}"/>
          </ac:picMkLst>
        </pc:picChg>
      </pc:sldChg>
      <pc:sldChg chg="del">
        <pc:chgData name="Graphics Guru" userId="d850d2d1f9c44abc" providerId="LiveId" clId="{39452DE5-7C00-4F86-80CF-BD535E802BBB}" dt="2023-07-30T23:13:56.533" v="3" actId="47"/>
        <pc:sldMkLst>
          <pc:docMk/>
          <pc:sldMk cId="2666608834" sldId="619"/>
        </pc:sldMkLst>
      </pc:sldChg>
      <pc:sldChg chg="del">
        <pc:chgData name="Graphics Guru" userId="d850d2d1f9c44abc" providerId="LiveId" clId="{39452DE5-7C00-4F86-80CF-BD535E802BBB}" dt="2023-07-30T23:13:56.533" v="3" actId="47"/>
        <pc:sldMkLst>
          <pc:docMk/>
          <pc:sldMk cId="2607900702" sldId="620"/>
        </pc:sldMkLst>
      </pc:sldChg>
      <pc:sldChg chg="addSp modSp new mod">
        <pc:chgData name="Graphics Guru" userId="d850d2d1f9c44abc" providerId="LiveId" clId="{39452DE5-7C00-4F86-80CF-BD535E802BBB}" dt="2023-08-04T07:20:33.516" v="3598" actId="14100"/>
        <pc:sldMkLst>
          <pc:docMk/>
          <pc:sldMk cId="3310124891" sldId="620"/>
        </pc:sldMkLst>
        <pc:picChg chg="add mod">
          <ac:chgData name="Graphics Guru" userId="d850d2d1f9c44abc" providerId="LiveId" clId="{39452DE5-7C00-4F86-80CF-BD535E802BBB}" dt="2023-08-04T07:20:33.516" v="3598" actId="14100"/>
          <ac:picMkLst>
            <pc:docMk/>
            <pc:sldMk cId="3310124891" sldId="620"/>
            <ac:picMk id="3" creationId="{CCD807D1-D908-6339-7AAF-8B37B2FC6BA8}"/>
          </ac:picMkLst>
        </pc:picChg>
      </pc:sldChg>
      <pc:sldChg chg="del">
        <pc:chgData name="Graphics Guru" userId="d850d2d1f9c44abc" providerId="LiveId" clId="{39452DE5-7C00-4F86-80CF-BD535E802BBB}" dt="2023-07-30T23:13:56.533" v="3" actId="47"/>
        <pc:sldMkLst>
          <pc:docMk/>
          <pc:sldMk cId="1928868564" sldId="621"/>
        </pc:sldMkLst>
      </pc:sldChg>
      <pc:sldChg chg="addSp delSp modSp new mod">
        <pc:chgData name="Graphics Guru" userId="d850d2d1f9c44abc" providerId="LiveId" clId="{39452DE5-7C00-4F86-80CF-BD535E802BBB}" dt="2023-08-04T07:24:58.973" v="3606" actId="22"/>
        <pc:sldMkLst>
          <pc:docMk/>
          <pc:sldMk cId="2464299621" sldId="621"/>
        </pc:sldMkLst>
        <pc:picChg chg="add mod">
          <ac:chgData name="Graphics Guru" userId="d850d2d1f9c44abc" providerId="LiveId" clId="{39452DE5-7C00-4F86-80CF-BD535E802BBB}" dt="2023-08-04T07:24:32.701" v="3602" actId="14100"/>
          <ac:picMkLst>
            <pc:docMk/>
            <pc:sldMk cId="2464299621" sldId="621"/>
            <ac:picMk id="3" creationId="{D2E236F4-2B8A-ED5B-5FC6-E3D6C88BEB94}"/>
          </ac:picMkLst>
        </pc:picChg>
        <pc:picChg chg="add del">
          <ac:chgData name="Graphics Guru" userId="d850d2d1f9c44abc" providerId="LiveId" clId="{39452DE5-7C00-4F86-80CF-BD535E802BBB}" dt="2023-08-04T07:24:52.737" v="3604" actId="22"/>
          <ac:picMkLst>
            <pc:docMk/>
            <pc:sldMk cId="2464299621" sldId="621"/>
            <ac:picMk id="5" creationId="{48F75A0C-CDC3-5AD9-F6E6-B891F8793DDF}"/>
          </ac:picMkLst>
        </pc:picChg>
        <pc:picChg chg="add del">
          <ac:chgData name="Graphics Guru" userId="d850d2d1f9c44abc" providerId="LiveId" clId="{39452DE5-7C00-4F86-80CF-BD535E802BBB}" dt="2023-08-04T07:24:58.973" v="3606" actId="22"/>
          <ac:picMkLst>
            <pc:docMk/>
            <pc:sldMk cId="2464299621" sldId="621"/>
            <ac:picMk id="7" creationId="{CDA63065-9DFE-7C46-D168-390E723620C5}"/>
          </ac:picMkLst>
        </pc:picChg>
      </pc:sldChg>
      <pc:sldChg chg="addSp modSp new mod">
        <pc:chgData name="Graphics Guru" userId="d850d2d1f9c44abc" providerId="LiveId" clId="{39452DE5-7C00-4F86-80CF-BD535E802BBB}" dt="2023-08-04T07:25:10.132" v="3609" actId="14100"/>
        <pc:sldMkLst>
          <pc:docMk/>
          <pc:sldMk cId="3293325485" sldId="622"/>
        </pc:sldMkLst>
        <pc:picChg chg="add mod">
          <ac:chgData name="Graphics Guru" userId="d850d2d1f9c44abc" providerId="LiveId" clId="{39452DE5-7C00-4F86-80CF-BD535E802BBB}" dt="2023-08-04T07:25:10.132" v="3609" actId="14100"/>
          <ac:picMkLst>
            <pc:docMk/>
            <pc:sldMk cId="3293325485" sldId="622"/>
            <ac:picMk id="3" creationId="{3A2BC57F-AF1A-84A8-0524-8C26D7E1E18D}"/>
          </ac:picMkLst>
        </pc:picChg>
      </pc:sldChg>
      <pc:sldChg chg="del">
        <pc:chgData name="Graphics Guru" userId="d850d2d1f9c44abc" providerId="LiveId" clId="{39452DE5-7C00-4F86-80CF-BD535E802BBB}" dt="2023-07-30T23:13:56.533" v="3" actId="47"/>
        <pc:sldMkLst>
          <pc:docMk/>
          <pc:sldMk cId="3655964020" sldId="622"/>
        </pc:sldMkLst>
      </pc:sldChg>
      <pc:sldChg chg="addSp modSp new mod">
        <pc:chgData name="Graphics Guru" userId="d850d2d1f9c44abc" providerId="LiveId" clId="{39452DE5-7C00-4F86-80CF-BD535E802BBB}" dt="2023-08-04T07:26:20.748" v="3615" actId="14100"/>
        <pc:sldMkLst>
          <pc:docMk/>
          <pc:sldMk cId="363507581" sldId="623"/>
        </pc:sldMkLst>
        <pc:picChg chg="add mod">
          <ac:chgData name="Graphics Guru" userId="d850d2d1f9c44abc" providerId="LiveId" clId="{39452DE5-7C00-4F86-80CF-BD535E802BBB}" dt="2023-08-04T07:26:20.748" v="3615" actId="14100"/>
          <ac:picMkLst>
            <pc:docMk/>
            <pc:sldMk cId="363507581" sldId="623"/>
            <ac:picMk id="3" creationId="{7B540B9C-68EE-7DA7-1609-9BF7E346F853}"/>
          </ac:picMkLst>
        </pc:picChg>
      </pc:sldChg>
      <pc:sldChg chg="del">
        <pc:chgData name="Graphics Guru" userId="d850d2d1f9c44abc" providerId="LiveId" clId="{39452DE5-7C00-4F86-80CF-BD535E802BBB}" dt="2023-07-30T23:13:56.533" v="3" actId="47"/>
        <pc:sldMkLst>
          <pc:docMk/>
          <pc:sldMk cId="915647256" sldId="623"/>
        </pc:sldMkLst>
      </pc:sldChg>
      <pc:sldChg chg="del">
        <pc:chgData name="Graphics Guru" userId="d850d2d1f9c44abc" providerId="LiveId" clId="{39452DE5-7C00-4F86-80CF-BD535E802BBB}" dt="2023-07-30T23:13:56.533" v="3" actId="47"/>
        <pc:sldMkLst>
          <pc:docMk/>
          <pc:sldMk cId="2464652194" sldId="624"/>
        </pc:sldMkLst>
      </pc:sldChg>
      <pc:sldChg chg="addSp modSp new del mod">
        <pc:chgData name="Graphics Guru" userId="d850d2d1f9c44abc" providerId="LiveId" clId="{39452DE5-7C00-4F86-80CF-BD535E802BBB}" dt="2023-08-10T06:52:22.717" v="5314" actId="2696"/>
        <pc:sldMkLst>
          <pc:docMk/>
          <pc:sldMk cId="3363258687" sldId="624"/>
        </pc:sldMkLst>
        <pc:picChg chg="add mod">
          <ac:chgData name="Graphics Guru" userId="d850d2d1f9c44abc" providerId="LiveId" clId="{39452DE5-7C00-4F86-80CF-BD535E802BBB}" dt="2023-08-04T07:32:18.853" v="3621" actId="1076"/>
          <ac:picMkLst>
            <pc:docMk/>
            <pc:sldMk cId="3363258687" sldId="624"/>
            <ac:picMk id="3" creationId="{7487A98E-605A-3171-88FE-A5B15F4B54DA}"/>
          </ac:picMkLst>
        </pc:picChg>
      </pc:sldChg>
      <pc:sldChg chg="add">
        <pc:chgData name="Graphics Guru" userId="d850d2d1f9c44abc" providerId="LiveId" clId="{39452DE5-7C00-4F86-80CF-BD535E802BBB}" dt="2023-08-10T06:53:02.087" v="5315"/>
        <pc:sldMkLst>
          <pc:docMk/>
          <pc:sldMk cId="3406280604" sldId="624"/>
        </pc:sldMkLst>
      </pc:sldChg>
      <pc:sldChg chg="add">
        <pc:chgData name="Graphics Guru" userId="d850d2d1f9c44abc" providerId="LiveId" clId="{39452DE5-7C00-4F86-80CF-BD535E802BBB}" dt="2023-08-10T06:53:02.087" v="5315"/>
        <pc:sldMkLst>
          <pc:docMk/>
          <pc:sldMk cId="304636627" sldId="625"/>
        </pc:sldMkLst>
      </pc:sldChg>
      <pc:sldChg chg="addSp modSp new del mod">
        <pc:chgData name="Graphics Guru" userId="d850d2d1f9c44abc" providerId="LiveId" clId="{39452DE5-7C00-4F86-80CF-BD535E802BBB}" dt="2023-08-10T06:52:22.717" v="5314" actId="2696"/>
        <pc:sldMkLst>
          <pc:docMk/>
          <pc:sldMk cId="1088555329" sldId="625"/>
        </pc:sldMkLst>
        <pc:picChg chg="add mod">
          <ac:chgData name="Graphics Guru" userId="d850d2d1f9c44abc" providerId="LiveId" clId="{39452DE5-7C00-4F86-80CF-BD535E802BBB}" dt="2023-08-04T07:33:21.422" v="3626" actId="1076"/>
          <ac:picMkLst>
            <pc:docMk/>
            <pc:sldMk cId="1088555329" sldId="625"/>
            <ac:picMk id="3" creationId="{EA484103-4DE4-EDC8-8464-AE54BE06F2D1}"/>
          </ac:picMkLst>
        </pc:picChg>
      </pc:sldChg>
      <pc:sldChg chg="del">
        <pc:chgData name="Graphics Guru" userId="d850d2d1f9c44abc" providerId="LiveId" clId="{39452DE5-7C00-4F86-80CF-BD535E802BBB}" dt="2023-07-30T23:13:56.533" v="3" actId="47"/>
        <pc:sldMkLst>
          <pc:docMk/>
          <pc:sldMk cId="3862888800" sldId="625"/>
        </pc:sldMkLst>
      </pc:sldChg>
      <pc:sldChg chg="addSp modSp new mod">
        <pc:chgData name="Graphics Guru" userId="d850d2d1f9c44abc" providerId="LiveId" clId="{39452DE5-7C00-4F86-80CF-BD535E802BBB}" dt="2023-08-04T07:53:29.517" v="3631" actId="14100"/>
        <pc:sldMkLst>
          <pc:docMk/>
          <pc:sldMk cId="3174515163" sldId="626"/>
        </pc:sldMkLst>
        <pc:picChg chg="add mod">
          <ac:chgData name="Graphics Guru" userId="d850d2d1f9c44abc" providerId="LiveId" clId="{39452DE5-7C00-4F86-80CF-BD535E802BBB}" dt="2023-08-04T07:53:29.517" v="3631" actId="14100"/>
          <ac:picMkLst>
            <pc:docMk/>
            <pc:sldMk cId="3174515163" sldId="626"/>
            <ac:picMk id="3" creationId="{E5C74D07-F330-4907-CCD0-C5126EEDD324}"/>
          </ac:picMkLst>
        </pc:picChg>
      </pc:sldChg>
      <pc:sldChg chg="del">
        <pc:chgData name="Graphics Guru" userId="d850d2d1f9c44abc" providerId="LiveId" clId="{39452DE5-7C00-4F86-80CF-BD535E802BBB}" dt="2023-07-30T23:13:56.533" v="3" actId="47"/>
        <pc:sldMkLst>
          <pc:docMk/>
          <pc:sldMk cId="3352178347" sldId="626"/>
        </pc:sldMkLst>
      </pc:sldChg>
      <pc:sldChg chg="addSp modSp new add del mod">
        <pc:chgData name="Graphics Guru" userId="d850d2d1f9c44abc" providerId="LiveId" clId="{39452DE5-7C00-4F86-80CF-BD535E802BBB}" dt="2023-08-04T07:54:42.065" v="3639" actId="14100"/>
        <pc:sldMkLst>
          <pc:docMk/>
          <pc:sldMk cId="3031931585" sldId="627"/>
        </pc:sldMkLst>
        <pc:picChg chg="add mod">
          <ac:chgData name="Graphics Guru" userId="d850d2d1f9c44abc" providerId="LiveId" clId="{39452DE5-7C00-4F86-80CF-BD535E802BBB}" dt="2023-08-04T07:54:42.065" v="3639" actId="14100"/>
          <ac:picMkLst>
            <pc:docMk/>
            <pc:sldMk cId="3031931585" sldId="627"/>
            <ac:picMk id="3" creationId="{37D1FCE9-9D2F-BBE3-9409-89C38CA66D26}"/>
          </ac:picMkLst>
        </pc:picChg>
      </pc:sldChg>
      <pc:sldChg chg="del">
        <pc:chgData name="Graphics Guru" userId="d850d2d1f9c44abc" providerId="LiveId" clId="{39452DE5-7C00-4F86-80CF-BD535E802BBB}" dt="2023-07-30T23:13:56.533" v="3" actId="47"/>
        <pc:sldMkLst>
          <pc:docMk/>
          <pc:sldMk cId="3896106879" sldId="627"/>
        </pc:sldMkLst>
      </pc:sldChg>
      <pc:sldChg chg="addSp modSp new mod">
        <pc:chgData name="Graphics Guru" userId="d850d2d1f9c44abc" providerId="LiveId" clId="{39452DE5-7C00-4F86-80CF-BD535E802BBB}" dt="2023-08-04T07:56:53.415" v="3643" actId="14100"/>
        <pc:sldMkLst>
          <pc:docMk/>
          <pc:sldMk cId="1341934064" sldId="628"/>
        </pc:sldMkLst>
        <pc:picChg chg="add mod">
          <ac:chgData name="Graphics Guru" userId="d850d2d1f9c44abc" providerId="LiveId" clId="{39452DE5-7C00-4F86-80CF-BD535E802BBB}" dt="2023-08-04T07:56:53.415" v="3643" actId="14100"/>
          <ac:picMkLst>
            <pc:docMk/>
            <pc:sldMk cId="1341934064" sldId="628"/>
            <ac:picMk id="3" creationId="{F501128F-EC38-6E60-12B4-3FC750BF5E35}"/>
          </ac:picMkLst>
        </pc:picChg>
      </pc:sldChg>
      <pc:sldChg chg="del">
        <pc:chgData name="Graphics Guru" userId="d850d2d1f9c44abc" providerId="LiveId" clId="{39452DE5-7C00-4F86-80CF-BD535E802BBB}" dt="2023-07-30T23:13:56.533" v="3" actId="47"/>
        <pc:sldMkLst>
          <pc:docMk/>
          <pc:sldMk cId="4294746296" sldId="628"/>
        </pc:sldMkLst>
      </pc:sldChg>
      <pc:sldChg chg="addSp modSp new mod">
        <pc:chgData name="Graphics Guru" userId="d850d2d1f9c44abc" providerId="LiveId" clId="{39452DE5-7C00-4F86-80CF-BD535E802BBB}" dt="2023-08-04T07:57:50.998" v="3647" actId="14100"/>
        <pc:sldMkLst>
          <pc:docMk/>
          <pc:sldMk cId="2339101416" sldId="629"/>
        </pc:sldMkLst>
        <pc:picChg chg="add mod">
          <ac:chgData name="Graphics Guru" userId="d850d2d1f9c44abc" providerId="LiveId" clId="{39452DE5-7C00-4F86-80CF-BD535E802BBB}" dt="2023-08-04T07:57:50.998" v="3647" actId="14100"/>
          <ac:picMkLst>
            <pc:docMk/>
            <pc:sldMk cId="2339101416" sldId="629"/>
            <ac:picMk id="3" creationId="{2682FD13-94C5-2AF8-8C3F-033710D6A5FA}"/>
          </ac:picMkLst>
        </pc:picChg>
      </pc:sldChg>
      <pc:sldChg chg="del">
        <pc:chgData name="Graphics Guru" userId="d850d2d1f9c44abc" providerId="LiveId" clId="{39452DE5-7C00-4F86-80CF-BD535E802BBB}" dt="2023-07-30T23:13:56.533" v="3" actId="47"/>
        <pc:sldMkLst>
          <pc:docMk/>
          <pc:sldMk cId="2843962212" sldId="629"/>
        </pc:sldMkLst>
      </pc:sldChg>
      <pc:sldChg chg="del">
        <pc:chgData name="Graphics Guru" userId="d850d2d1f9c44abc" providerId="LiveId" clId="{39452DE5-7C00-4F86-80CF-BD535E802BBB}" dt="2023-07-30T23:13:56.533" v="3" actId="47"/>
        <pc:sldMkLst>
          <pc:docMk/>
          <pc:sldMk cId="1829790177" sldId="630"/>
        </pc:sldMkLst>
      </pc:sldChg>
      <pc:sldChg chg="addSp delSp modSp new mod modClrScheme chgLayout">
        <pc:chgData name="Graphics Guru" userId="d850d2d1f9c44abc" providerId="LiveId" clId="{39452DE5-7C00-4F86-80CF-BD535E802BBB}" dt="2023-08-04T08:00:35.583" v="3652" actId="14100"/>
        <pc:sldMkLst>
          <pc:docMk/>
          <pc:sldMk cId="3129675025" sldId="630"/>
        </pc:sldMkLst>
        <pc:spChg chg="del">
          <ac:chgData name="Graphics Guru" userId="d850d2d1f9c44abc" providerId="LiveId" clId="{39452DE5-7C00-4F86-80CF-BD535E802BBB}" dt="2023-08-04T08:00:27.633" v="3649" actId="700"/>
          <ac:spMkLst>
            <pc:docMk/>
            <pc:sldMk cId="3129675025" sldId="630"/>
            <ac:spMk id="2" creationId="{2C9021E2-C151-D56D-7509-9ECC0AC99000}"/>
          </ac:spMkLst>
        </pc:spChg>
        <pc:picChg chg="add mod">
          <ac:chgData name="Graphics Guru" userId="d850d2d1f9c44abc" providerId="LiveId" clId="{39452DE5-7C00-4F86-80CF-BD535E802BBB}" dt="2023-08-04T08:00:35.583" v="3652" actId="14100"/>
          <ac:picMkLst>
            <pc:docMk/>
            <pc:sldMk cId="3129675025" sldId="630"/>
            <ac:picMk id="4" creationId="{36E3AE89-57BF-78AF-4129-C2312EE6F470}"/>
          </ac:picMkLst>
        </pc:picChg>
      </pc:sldChg>
      <pc:sldChg chg="addSp delSp modSp new del mod setBg modClrScheme chgLayout">
        <pc:chgData name="Graphics Guru" userId="d850d2d1f9c44abc" providerId="LiveId" clId="{39452DE5-7C00-4F86-80CF-BD535E802BBB}" dt="2023-08-05T16:50:44.825" v="3728" actId="47"/>
        <pc:sldMkLst>
          <pc:docMk/>
          <pc:sldMk cId="773578233" sldId="631"/>
        </pc:sldMkLst>
        <pc:spChg chg="del">
          <ac:chgData name="Graphics Guru" userId="d850d2d1f9c44abc" providerId="LiveId" clId="{39452DE5-7C00-4F86-80CF-BD535E802BBB}" dt="2023-08-05T16:42:13.550" v="3673" actId="700"/>
          <ac:spMkLst>
            <pc:docMk/>
            <pc:sldMk cId="773578233" sldId="631"/>
            <ac:spMk id="2" creationId="{16A6EA03-512E-7C57-DC17-BB348E3A0843}"/>
          </ac:spMkLst>
        </pc:spChg>
        <pc:spChg chg="del">
          <ac:chgData name="Graphics Guru" userId="d850d2d1f9c44abc" providerId="LiveId" clId="{39452DE5-7C00-4F86-80CF-BD535E802BBB}" dt="2023-08-05T16:42:13.550" v="3673" actId="700"/>
          <ac:spMkLst>
            <pc:docMk/>
            <pc:sldMk cId="773578233" sldId="631"/>
            <ac:spMk id="3" creationId="{2D1F8308-4B97-A26A-62FF-B891936F5C0B}"/>
          </ac:spMkLst>
        </pc:spChg>
        <pc:spChg chg="add del mod">
          <ac:chgData name="Graphics Guru" userId="d850d2d1f9c44abc" providerId="LiveId" clId="{39452DE5-7C00-4F86-80CF-BD535E802BBB}" dt="2023-08-05T16:42:02.568" v="3672"/>
          <ac:spMkLst>
            <pc:docMk/>
            <pc:sldMk cId="773578233" sldId="631"/>
            <ac:spMk id="6" creationId="{DBA786DA-A450-A653-D018-A57A532A8BFD}"/>
          </ac:spMkLst>
        </pc:spChg>
        <pc:spChg chg="add del">
          <ac:chgData name="Graphics Guru" userId="d850d2d1f9c44abc" providerId="LiveId" clId="{39452DE5-7C00-4F86-80CF-BD535E802BBB}" dt="2023-08-05T16:44:39.269" v="3690" actId="26606"/>
          <ac:spMkLst>
            <pc:docMk/>
            <pc:sldMk cId="773578233" sldId="631"/>
            <ac:spMk id="19" creationId="{7AA67C3D-6D28-4C64-81F8-295FC9396EB6}"/>
          </ac:spMkLst>
        </pc:spChg>
        <pc:spChg chg="add del">
          <ac:chgData name="Graphics Guru" userId="d850d2d1f9c44abc" providerId="LiveId" clId="{39452DE5-7C00-4F86-80CF-BD535E802BBB}" dt="2023-08-05T16:44:39.269" v="3690" actId="26606"/>
          <ac:spMkLst>
            <pc:docMk/>
            <pc:sldMk cId="773578233" sldId="631"/>
            <ac:spMk id="21" creationId="{8DBEAE55-3EA1-41D7-A212-5F7D8986C1F2}"/>
          </ac:spMkLst>
        </pc:spChg>
        <pc:spChg chg="add del">
          <ac:chgData name="Graphics Guru" userId="d850d2d1f9c44abc" providerId="LiveId" clId="{39452DE5-7C00-4F86-80CF-BD535E802BBB}" dt="2023-08-05T16:44:39.269" v="3690" actId="26606"/>
          <ac:spMkLst>
            <pc:docMk/>
            <pc:sldMk cId="773578233" sldId="631"/>
            <ac:spMk id="23" creationId="{CFC5F0E7-644F-4101-BE72-12825CF537E7}"/>
          </ac:spMkLst>
        </pc:spChg>
        <pc:spChg chg="add del">
          <ac:chgData name="Graphics Guru" userId="d850d2d1f9c44abc" providerId="LiveId" clId="{39452DE5-7C00-4F86-80CF-BD535E802BBB}" dt="2023-08-05T16:44:39.269" v="3690" actId="26606"/>
          <ac:spMkLst>
            <pc:docMk/>
            <pc:sldMk cId="773578233" sldId="631"/>
            <ac:spMk id="25" creationId="{74283919-7E00-4FC2-BFC9-3F56E58808F7}"/>
          </ac:spMkLst>
        </pc:spChg>
        <pc:spChg chg="add del">
          <ac:chgData name="Graphics Guru" userId="d850d2d1f9c44abc" providerId="LiveId" clId="{39452DE5-7C00-4F86-80CF-BD535E802BBB}" dt="2023-08-05T16:44:39.269" v="3690" actId="26606"/>
          <ac:spMkLst>
            <pc:docMk/>
            <pc:sldMk cId="773578233" sldId="631"/>
            <ac:spMk id="27" creationId="{2217FF4A-5EDF-43B7-90EE-BDD9F1E9EAC2}"/>
          </ac:spMkLst>
        </pc:spChg>
        <pc:spChg chg="add del">
          <ac:chgData name="Graphics Guru" userId="d850d2d1f9c44abc" providerId="LiveId" clId="{39452DE5-7C00-4F86-80CF-BD535E802BBB}" dt="2023-08-05T16:44:39.266" v="3689" actId="26606"/>
          <ac:spMkLst>
            <pc:docMk/>
            <pc:sldMk cId="773578233" sldId="631"/>
            <ac:spMk id="32" creationId="{C3862298-AF85-4572-BED3-52E573EBD410}"/>
          </ac:spMkLst>
        </pc:spChg>
        <pc:spChg chg="add del">
          <ac:chgData name="Graphics Guru" userId="d850d2d1f9c44abc" providerId="LiveId" clId="{39452DE5-7C00-4F86-80CF-BD535E802BBB}" dt="2023-08-05T16:44:39.266" v="3689" actId="26606"/>
          <ac:spMkLst>
            <pc:docMk/>
            <pc:sldMk cId="773578233" sldId="631"/>
            <ac:spMk id="34" creationId="{03E485DD-0C12-45BC-A361-28152A03BB93}"/>
          </ac:spMkLst>
        </pc:spChg>
        <pc:spChg chg="add del">
          <ac:chgData name="Graphics Guru" userId="d850d2d1f9c44abc" providerId="LiveId" clId="{39452DE5-7C00-4F86-80CF-BD535E802BBB}" dt="2023-08-05T16:44:39.266" v="3689" actId="26606"/>
          <ac:spMkLst>
            <pc:docMk/>
            <pc:sldMk cId="773578233" sldId="631"/>
            <ac:spMk id="36" creationId="{6D6B998F-CA62-4EE6-B7E7-046377D4F7EF}"/>
          </ac:spMkLst>
        </pc:spChg>
        <pc:spChg chg="add">
          <ac:chgData name="Graphics Guru" userId="d850d2d1f9c44abc" providerId="LiveId" clId="{39452DE5-7C00-4F86-80CF-BD535E802BBB}" dt="2023-08-05T16:44:39.269" v="3690" actId="26606"/>
          <ac:spMkLst>
            <pc:docMk/>
            <pc:sldMk cId="773578233" sldId="631"/>
            <ac:spMk id="38" creationId="{8DAAB828-02C8-4111-AC14-FF5ACEDDFE37}"/>
          </ac:spMkLst>
        </pc:spChg>
        <pc:grpChg chg="add">
          <ac:chgData name="Graphics Guru" userId="d850d2d1f9c44abc" providerId="LiveId" clId="{39452DE5-7C00-4F86-80CF-BD535E802BBB}" dt="2023-08-05T16:44:39.269" v="3690" actId="26606"/>
          <ac:grpSpMkLst>
            <pc:docMk/>
            <pc:sldMk cId="773578233" sldId="631"/>
            <ac:grpSpMk id="39" creationId="{C32D4553-E775-4F16-9A6F-FED8D166A5B7}"/>
          </ac:grpSpMkLst>
        </pc:grpChg>
        <pc:picChg chg="add del mod">
          <ac:chgData name="Graphics Guru" userId="d850d2d1f9c44abc" providerId="LiveId" clId="{39452DE5-7C00-4F86-80CF-BD535E802BBB}" dt="2023-08-05T16:42:02.568" v="3672"/>
          <ac:picMkLst>
            <pc:docMk/>
            <pc:sldMk cId="773578233" sldId="631"/>
            <ac:picMk id="4" creationId="{CB995108-8744-23A3-BA7C-46517EF8C453}"/>
          </ac:picMkLst>
        </pc:picChg>
        <pc:picChg chg="add del mod">
          <ac:chgData name="Graphics Guru" userId="d850d2d1f9c44abc" providerId="LiveId" clId="{39452DE5-7C00-4F86-80CF-BD535E802BBB}" dt="2023-08-05T16:42:02.568" v="3672"/>
          <ac:picMkLst>
            <pc:docMk/>
            <pc:sldMk cId="773578233" sldId="631"/>
            <ac:picMk id="5" creationId="{0F421FCE-A7EE-D424-3717-1F8309157C4B}"/>
          </ac:picMkLst>
        </pc:picChg>
        <pc:picChg chg="add del mod">
          <ac:chgData name="Graphics Guru" userId="d850d2d1f9c44abc" providerId="LiveId" clId="{39452DE5-7C00-4F86-80CF-BD535E802BBB}" dt="2023-08-05T16:42:02.568" v="3672"/>
          <ac:picMkLst>
            <pc:docMk/>
            <pc:sldMk cId="773578233" sldId="631"/>
            <ac:picMk id="7" creationId="{1DD2AC7B-EFB4-866A-4AA4-0BFD954F4D2D}"/>
          </ac:picMkLst>
        </pc:picChg>
        <pc:picChg chg="add del mod">
          <ac:chgData name="Graphics Guru" userId="d850d2d1f9c44abc" providerId="LiveId" clId="{39452DE5-7C00-4F86-80CF-BD535E802BBB}" dt="2023-08-05T16:42:02.568" v="3672"/>
          <ac:picMkLst>
            <pc:docMk/>
            <pc:sldMk cId="773578233" sldId="631"/>
            <ac:picMk id="8" creationId="{64E57E4B-C489-28E0-0B9D-253C0E971A2A}"/>
          </ac:picMkLst>
        </pc:picChg>
        <pc:picChg chg="add del mod">
          <ac:chgData name="Graphics Guru" userId="d850d2d1f9c44abc" providerId="LiveId" clId="{39452DE5-7C00-4F86-80CF-BD535E802BBB}" dt="2023-08-05T16:42:02.568" v="3672"/>
          <ac:picMkLst>
            <pc:docMk/>
            <pc:sldMk cId="773578233" sldId="631"/>
            <ac:picMk id="9" creationId="{BEEFDE41-E16C-2D9F-EB05-3747A29CB523}"/>
          </ac:picMkLst>
        </pc:picChg>
        <pc:picChg chg="add del mod">
          <ac:chgData name="Graphics Guru" userId="d850d2d1f9c44abc" providerId="LiveId" clId="{39452DE5-7C00-4F86-80CF-BD535E802BBB}" dt="2023-08-05T16:42:02.568" v="3672"/>
          <ac:picMkLst>
            <pc:docMk/>
            <pc:sldMk cId="773578233" sldId="631"/>
            <ac:picMk id="10" creationId="{143131B4-88DF-5C0D-D40F-48EC2621CC6B}"/>
          </ac:picMkLst>
        </pc:picChg>
        <pc:picChg chg="add del mod">
          <ac:chgData name="Graphics Guru" userId="d850d2d1f9c44abc" providerId="LiveId" clId="{39452DE5-7C00-4F86-80CF-BD535E802BBB}" dt="2023-08-05T16:42:02.568" v="3672"/>
          <ac:picMkLst>
            <pc:docMk/>
            <pc:sldMk cId="773578233" sldId="631"/>
            <ac:picMk id="11" creationId="{F8FB0EC1-9215-BD8A-73E2-DA0577E8A171}"/>
          </ac:picMkLst>
        </pc:picChg>
        <pc:picChg chg="add del mod">
          <ac:chgData name="Graphics Guru" userId="d850d2d1f9c44abc" providerId="LiveId" clId="{39452DE5-7C00-4F86-80CF-BD535E802BBB}" dt="2023-08-05T16:42:02.568" v="3672"/>
          <ac:picMkLst>
            <pc:docMk/>
            <pc:sldMk cId="773578233" sldId="631"/>
            <ac:picMk id="12" creationId="{E56D8621-6277-54BA-D822-AC56C7FFFB0A}"/>
          </ac:picMkLst>
        </pc:picChg>
        <pc:picChg chg="add del mod">
          <ac:chgData name="Graphics Guru" userId="d850d2d1f9c44abc" providerId="LiveId" clId="{39452DE5-7C00-4F86-80CF-BD535E802BBB}" dt="2023-08-05T16:44:08.306" v="3687" actId="478"/>
          <ac:picMkLst>
            <pc:docMk/>
            <pc:sldMk cId="773578233" sldId="631"/>
            <ac:picMk id="13" creationId="{6D0908D3-8DD9-94D9-0B0A-29929CA9773E}"/>
          </ac:picMkLst>
        </pc:picChg>
        <pc:picChg chg="add mod">
          <ac:chgData name="Graphics Guru" userId="d850d2d1f9c44abc" providerId="LiveId" clId="{39452DE5-7C00-4F86-80CF-BD535E802BBB}" dt="2023-08-05T16:44:39.269" v="3690" actId="26606"/>
          <ac:picMkLst>
            <pc:docMk/>
            <pc:sldMk cId="773578233" sldId="631"/>
            <ac:picMk id="14" creationId="{A3AFCC32-419F-0BF0-482F-C7213F9E19A9}"/>
          </ac:picMkLst>
        </pc:picChg>
      </pc:sldChg>
      <pc:sldChg chg="del">
        <pc:chgData name="Graphics Guru" userId="d850d2d1f9c44abc" providerId="LiveId" clId="{39452DE5-7C00-4F86-80CF-BD535E802BBB}" dt="2023-07-30T23:13:56.533" v="3" actId="47"/>
        <pc:sldMkLst>
          <pc:docMk/>
          <pc:sldMk cId="1718737769" sldId="631"/>
        </pc:sldMkLst>
      </pc:sldChg>
      <pc:sldChg chg="modSp new mod">
        <pc:chgData name="Graphics Guru" userId="d850d2d1f9c44abc" providerId="LiveId" clId="{39452DE5-7C00-4F86-80CF-BD535E802BBB}" dt="2023-08-09T02:53:40.264" v="5103" actId="27636"/>
        <pc:sldMkLst>
          <pc:docMk/>
          <pc:sldMk cId="1904645576" sldId="631"/>
        </pc:sldMkLst>
        <pc:spChg chg="mod">
          <ac:chgData name="Graphics Guru" userId="d850d2d1f9c44abc" providerId="LiveId" clId="{39452DE5-7C00-4F86-80CF-BD535E802BBB}" dt="2023-08-05T16:51:22.452" v="3763" actId="403"/>
          <ac:spMkLst>
            <pc:docMk/>
            <pc:sldMk cId="1904645576" sldId="631"/>
            <ac:spMk id="2" creationId="{65CAF4FC-247F-A671-E096-A91B09C8B036}"/>
          </ac:spMkLst>
        </pc:spChg>
        <pc:spChg chg="mod">
          <ac:chgData name="Graphics Guru" userId="d850d2d1f9c44abc" providerId="LiveId" clId="{39452DE5-7C00-4F86-80CF-BD535E802BBB}" dt="2023-08-09T02:53:40.264" v="5103" actId="27636"/>
          <ac:spMkLst>
            <pc:docMk/>
            <pc:sldMk cId="1904645576" sldId="631"/>
            <ac:spMk id="3" creationId="{F9DA0F06-ECBF-E6B7-28CA-FCB2AD7E8C62}"/>
          </ac:spMkLst>
        </pc:spChg>
      </pc:sldChg>
      <pc:sldChg chg="addSp delSp modSp new del mod modClrScheme chgLayout">
        <pc:chgData name="Graphics Guru" userId="d850d2d1f9c44abc" providerId="LiveId" clId="{39452DE5-7C00-4F86-80CF-BD535E802BBB}" dt="2023-08-05T16:35:29.679" v="3663" actId="47"/>
        <pc:sldMkLst>
          <pc:docMk/>
          <pc:sldMk cId="2515134909" sldId="631"/>
        </pc:sldMkLst>
        <pc:spChg chg="del">
          <ac:chgData name="Graphics Guru" userId="d850d2d1f9c44abc" providerId="LiveId" clId="{39452DE5-7C00-4F86-80CF-BD535E802BBB}" dt="2023-08-05T16:34:46.688" v="3660" actId="700"/>
          <ac:spMkLst>
            <pc:docMk/>
            <pc:sldMk cId="2515134909" sldId="631"/>
            <ac:spMk id="2" creationId="{06EE4280-42F9-FA6B-C7AB-91302E9AE122}"/>
          </ac:spMkLst>
        </pc:spChg>
        <pc:spChg chg="del">
          <ac:chgData name="Graphics Guru" userId="d850d2d1f9c44abc" providerId="LiveId" clId="{39452DE5-7C00-4F86-80CF-BD535E802BBB}" dt="2023-08-05T16:34:46.688" v="3660" actId="700"/>
          <ac:spMkLst>
            <pc:docMk/>
            <pc:sldMk cId="2515134909" sldId="631"/>
            <ac:spMk id="3" creationId="{1C473318-D92D-4460-14E1-001C749FFAD7}"/>
          </ac:spMkLst>
        </pc:spChg>
        <pc:spChg chg="add mod">
          <ac:chgData name="Graphics Guru" userId="d850d2d1f9c44abc" providerId="LiveId" clId="{39452DE5-7C00-4F86-80CF-BD535E802BBB}" dt="2023-08-05T16:34:47.910" v="3661"/>
          <ac:spMkLst>
            <pc:docMk/>
            <pc:sldMk cId="2515134909" sldId="631"/>
            <ac:spMk id="6" creationId="{3109BA5B-F015-FD91-13C8-7F5AD95A6E89}"/>
          </ac:spMkLst>
        </pc:spChg>
        <pc:picChg chg="add mod">
          <ac:chgData name="Graphics Guru" userId="d850d2d1f9c44abc" providerId="LiveId" clId="{39452DE5-7C00-4F86-80CF-BD535E802BBB}" dt="2023-08-05T16:34:47.910" v="3661"/>
          <ac:picMkLst>
            <pc:docMk/>
            <pc:sldMk cId="2515134909" sldId="631"/>
            <ac:picMk id="4" creationId="{23728163-A71F-3DD4-F079-9EAC2752541F}"/>
          </ac:picMkLst>
        </pc:picChg>
        <pc:picChg chg="add mod">
          <ac:chgData name="Graphics Guru" userId="d850d2d1f9c44abc" providerId="LiveId" clId="{39452DE5-7C00-4F86-80CF-BD535E802BBB}" dt="2023-08-05T16:34:47.910" v="3661"/>
          <ac:picMkLst>
            <pc:docMk/>
            <pc:sldMk cId="2515134909" sldId="631"/>
            <ac:picMk id="5" creationId="{65F53AD8-C62D-2ADE-3FB3-156ED9D141EB}"/>
          </ac:picMkLst>
        </pc:picChg>
        <pc:picChg chg="add mod">
          <ac:chgData name="Graphics Guru" userId="d850d2d1f9c44abc" providerId="LiveId" clId="{39452DE5-7C00-4F86-80CF-BD535E802BBB}" dt="2023-08-05T16:34:47.910" v="3661"/>
          <ac:picMkLst>
            <pc:docMk/>
            <pc:sldMk cId="2515134909" sldId="631"/>
            <ac:picMk id="7" creationId="{0A74A763-EA51-F33A-B122-FD342E6F51CE}"/>
          </ac:picMkLst>
        </pc:picChg>
        <pc:picChg chg="add mod">
          <ac:chgData name="Graphics Guru" userId="d850d2d1f9c44abc" providerId="LiveId" clId="{39452DE5-7C00-4F86-80CF-BD535E802BBB}" dt="2023-08-05T16:35:15.217" v="3662" actId="1076"/>
          <ac:picMkLst>
            <pc:docMk/>
            <pc:sldMk cId="2515134909" sldId="631"/>
            <ac:picMk id="8" creationId="{C58CEA6B-BAA1-0C0A-5653-1573740AAE35}"/>
          </ac:picMkLst>
        </pc:picChg>
        <pc:picChg chg="add mod">
          <ac:chgData name="Graphics Guru" userId="d850d2d1f9c44abc" providerId="LiveId" clId="{39452DE5-7C00-4F86-80CF-BD535E802BBB}" dt="2023-08-05T16:34:47.910" v="3661"/>
          <ac:picMkLst>
            <pc:docMk/>
            <pc:sldMk cId="2515134909" sldId="631"/>
            <ac:picMk id="9" creationId="{CC319160-833C-3E5E-68DE-F4BBDB1C1D69}"/>
          </ac:picMkLst>
        </pc:picChg>
        <pc:picChg chg="add mod">
          <ac:chgData name="Graphics Guru" userId="d850d2d1f9c44abc" providerId="LiveId" clId="{39452DE5-7C00-4F86-80CF-BD535E802BBB}" dt="2023-08-05T16:34:47.910" v="3661"/>
          <ac:picMkLst>
            <pc:docMk/>
            <pc:sldMk cId="2515134909" sldId="631"/>
            <ac:picMk id="10" creationId="{670396D9-8A0F-E869-22AA-7154B561E8D8}"/>
          </ac:picMkLst>
        </pc:picChg>
        <pc:picChg chg="add mod">
          <ac:chgData name="Graphics Guru" userId="d850d2d1f9c44abc" providerId="LiveId" clId="{39452DE5-7C00-4F86-80CF-BD535E802BBB}" dt="2023-08-05T16:34:47.910" v="3661"/>
          <ac:picMkLst>
            <pc:docMk/>
            <pc:sldMk cId="2515134909" sldId="631"/>
            <ac:picMk id="11" creationId="{359B046E-5AE4-18F9-1779-59E495FD35B1}"/>
          </ac:picMkLst>
        </pc:picChg>
        <pc:picChg chg="add mod">
          <ac:chgData name="Graphics Guru" userId="d850d2d1f9c44abc" providerId="LiveId" clId="{39452DE5-7C00-4F86-80CF-BD535E802BBB}" dt="2023-08-05T16:34:47.910" v="3661"/>
          <ac:picMkLst>
            <pc:docMk/>
            <pc:sldMk cId="2515134909" sldId="631"/>
            <ac:picMk id="12" creationId="{DDB1CA45-F4F5-2BC3-3706-F94AA5331E2F}"/>
          </ac:picMkLst>
        </pc:picChg>
      </pc:sldChg>
      <pc:sldChg chg="addSp delSp modSp new del mod">
        <pc:chgData name="Graphics Guru" userId="d850d2d1f9c44abc" providerId="LiveId" clId="{39452DE5-7C00-4F86-80CF-BD535E802BBB}" dt="2023-08-05T17:47:31.793" v="4370" actId="47"/>
        <pc:sldMkLst>
          <pc:docMk/>
          <pc:sldMk cId="915479651" sldId="632"/>
        </pc:sldMkLst>
        <pc:spChg chg="add del">
          <ac:chgData name="Graphics Guru" userId="d850d2d1f9c44abc" providerId="LiveId" clId="{39452DE5-7C00-4F86-80CF-BD535E802BBB}" dt="2023-08-05T17:38:01.841" v="4212" actId="11529"/>
          <ac:spMkLst>
            <pc:docMk/>
            <pc:sldMk cId="915479651" sldId="632"/>
            <ac:spMk id="5" creationId="{F2256D9B-7741-10EB-C675-13ADE7D7462E}"/>
          </ac:spMkLst>
        </pc:spChg>
        <pc:spChg chg="add mod">
          <ac:chgData name="Graphics Guru" userId="d850d2d1f9c44abc" providerId="LiveId" clId="{39452DE5-7C00-4F86-80CF-BD535E802BBB}" dt="2023-08-05T17:40:59.401" v="4324" actId="208"/>
          <ac:spMkLst>
            <pc:docMk/>
            <pc:sldMk cId="915479651" sldId="632"/>
            <ac:spMk id="6" creationId="{308AC475-1BD3-EA5E-CBF9-9771E997BC77}"/>
          </ac:spMkLst>
        </pc:spChg>
        <pc:picChg chg="add mod">
          <ac:chgData name="Graphics Guru" userId="d850d2d1f9c44abc" providerId="LiveId" clId="{39452DE5-7C00-4F86-80CF-BD535E802BBB}" dt="2023-08-05T17:37:52.083" v="4210" actId="1076"/>
          <ac:picMkLst>
            <pc:docMk/>
            <pc:sldMk cId="915479651" sldId="632"/>
            <ac:picMk id="4" creationId="{BB662477-87D0-4A25-3411-2DEBC5A54751}"/>
          </ac:picMkLst>
        </pc:picChg>
      </pc:sldChg>
      <pc:sldChg chg="addSp delSp modSp new del mod modClrScheme chgLayout">
        <pc:chgData name="Graphics Guru" userId="d850d2d1f9c44abc" providerId="LiveId" clId="{39452DE5-7C00-4F86-80CF-BD535E802BBB}" dt="2023-08-05T17:33:22.427" v="4171" actId="47"/>
        <pc:sldMkLst>
          <pc:docMk/>
          <pc:sldMk cId="1541795554" sldId="632"/>
        </pc:sldMkLst>
        <pc:spChg chg="del">
          <ac:chgData name="Graphics Guru" userId="d850d2d1f9c44abc" providerId="LiveId" clId="{39452DE5-7C00-4F86-80CF-BD535E802BBB}" dt="2023-08-05T17:20:02.084" v="4000" actId="700"/>
          <ac:spMkLst>
            <pc:docMk/>
            <pc:sldMk cId="1541795554" sldId="632"/>
            <ac:spMk id="2" creationId="{7088A028-8335-9AE8-7B1A-F59891A6C60D}"/>
          </ac:spMkLst>
        </pc:spChg>
        <pc:spChg chg="del">
          <ac:chgData name="Graphics Guru" userId="d850d2d1f9c44abc" providerId="LiveId" clId="{39452DE5-7C00-4F86-80CF-BD535E802BBB}" dt="2023-08-05T17:20:02.084" v="4000" actId="700"/>
          <ac:spMkLst>
            <pc:docMk/>
            <pc:sldMk cId="1541795554" sldId="632"/>
            <ac:spMk id="3" creationId="{5E018F6A-1F68-D9B6-3CE1-A9CD4B71AD44}"/>
          </ac:spMkLst>
        </pc:spChg>
        <pc:spChg chg="add mod">
          <ac:chgData name="Graphics Guru" userId="d850d2d1f9c44abc" providerId="LiveId" clId="{39452DE5-7C00-4F86-80CF-BD535E802BBB}" dt="2023-08-05T17:25:23.439" v="4064" actId="208"/>
          <ac:spMkLst>
            <pc:docMk/>
            <pc:sldMk cId="1541795554" sldId="632"/>
            <ac:spMk id="5" creationId="{49FDA68D-F4B9-3B9C-EB26-DFABC0DB24CB}"/>
          </ac:spMkLst>
        </pc:spChg>
        <pc:picChg chg="add mod">
          <ac:chgData name="Graphics Guru" userId="d850d2d1f9c44abc" providerId="LiveId" clId="{39452DE5-7C00-4F86-80CF-BD535E802BBB}" dt="2023-08-05T17:23:54.968" v="4056" actId="207"/>
          <ac:picMkLst>
            <pc:docMk/>
            <pc:sldMk cId="1541795554" sldId="632"/>
            <ac:picMk id="4" creationId="{118BB029-3D6D-3D63-4137-BC1C4A2B1C3E}"/>
          </ac:picMkLst>
        </pc:picChg>
      </pc:sldChg>
      <pc:sldChg chg="addSp new">
        <pc:chgData name="Graphics Guru" userId="d850d2d1f9c44abc" providerId="LiveId" clId="{39452DE5-7C00-4F86-80CF-BD535E802BBB}" dt="2023-08-05T19:20:30.131" v="4433"/>
        <pc:sldMkLst>
          <pc:docMk/>
          <pc:sldMk cId="2643611538" sldId="632"/>
        </pc:sldMkLst>
        <pc:picChg chg="add">
          <ac:chgData name="Graphics Guru" userId="d850d2d1f9c44abc" providerId="LiveId" clId="{39452DE5-7C00-4F86-80CF-BD535E802BBB}" dt="2023-08-05T19:20:30.131" v="4433"/>
          <ac:picMkLst>
            <pc:docMk/>
            <pc:sldMk cId="2643611538" sldId="632"/>
            <ac:picMk id="2050" creationId="{4A0BA293-5A72-F181-F1EE-1BBBA2BE646B}"/>
          </ac:picMkLst>
        </pc:picChg>
      </pc:sldChg>
      <pc:sldChg chg="del">
        <pc:chgData name="Graphics Guru" userId="d850d2d1f9c44abc" providerId="LiveId" clId="{39452DE5-7C00-4F86-80CF-BD535E802BBB}" dt="2023-07-30T23:13:56.533" v="3" actId="47"/>
        <pc:sldMkLst>
          <pc:docMk/>
          <pc:sldMk cId="3731837351" sldId="632"/>
        </pc:sldMkLst>
      </pc:sldChg>
      <pc:sldChg chg="add ord">
        <pc:chgData name="Graphics Guru" userId="d850d2d1f9c44abc" providerId="LiveId" clId="{39452DE5-7C00-4F86-80CF-BD535E802BBB}" dt="2023-08-06T04:03:45.418" v="4475"/>
        <pc:sldMkLst>
          <pc:docMk/>
          <pc:sldMk cId="56336203" sldId="633"/>
        </pc:sldMkLst>
      </pc:sldChg>
      <pc:sldChg chg="addSp new add del">
        <pc:chgData name="Graphics Guru" userId="d850d2d1f9c44abc" providerId="LiveId" clId="{39452DE5-7C00-4F86-80CF-BD535E802BBB}" dt="2023-08-06T04:01:45.547" v="4468" actId="2696"/>
        <pc:sldMkLst>
          <pc:docMk/>
          <pc:sldMk cId="557508686" sldId="633"/>
        </pc:sldMkLst>
        <pc:picChg chg="add">
          <ac:chgData name="Graphics Guru" userId="d850d2d1f9c44abc" providerId="LiveId" clId="{39452DE5-7C00-4F86-80CF-BD535E802BBB}" dt="2023-08-05T19:21:01.659" v="4437"/>
          <ac:picMkLst>
            <pc:docMk/>
            <pc:sldMk cId="557508686" sldId="633"/>
            <ac:picMk id="5122" creationId="{0D4689F9-3D56-4132-3C66-E541AFFF96BE}"/>
          </ac:picMkLst>
        </pc:picChg>
      </pc:sldChg>
      <pc:sldChg chg="del">
        <pc:chgData name="Graphics Guru" userId="d850d2d1f9c44abc" providerId="LiveId" clId="{39452DE5-7C00-4F86-80CF-BD535E802BBB}" dt="2023-07-30T23:13:56.533" v="3" actId="47"/>
        <pc:sldMkLst>
          <pc:docMk/>
          <pc:sldMk cId="1056261828" sldId="633"/>
        </pc:sldMkLst>
      </pc:sldChg>
      <pc:sldChg chg="add del">
        <pc:chgData name="Graphics Guru" userId="d850d2d1f9c44abc" providerId="LiveId" clId="{39452DE5-7C00-4F86-80CF-BD535E802BBB}" dt="2023-08-06T04:01:26.102" v="4466"/>
        <pc:sldMkLst>
          <pc:docMk/>
          <pc:sldMk cId="3308565204" sldId="633"/>
        </pc:sldMkLst>
      </pc:sldChg>
      <pc:sldChg chg="add">
        <pc:chgData name="Graphics Guru" userId="d850d2d1f9c44abc" providerId="LiveId" clId="{39452DE5-7C00-4F86-80CF-BD535E802BBB}" dt="2023-08-10T03:00:57.876" v="5312"/>
        <pc:sldMkLst>
          <pc:docMk/>
          <pc:sldMk cId="629330955" sldId="634"/>
        </pc:sldMkLst>
      </pc:sldChg>
      <pc:sldChg chg="del">
        <pc:chgData name="Graphics Guru" userId="d850d2d1f9c44abc" providerId="LiveId" clId="{39452DE5-7C00-4F86-80CF-BD535E802BBB}" dt="2023-07-30T23:13:56.533" v="3" actId="47"/>
        <pc:sldMkLst>
          <pc:docMk/>
          <pc:sldMk cId="664438966" sldId="634"/>
        </pc:sldMkLst>
      </pc:sldChg>
      <pc:sldChg chg="addSp modSp new del mod">
        <pc:chgData name="Graphics Guru" userId="d850d2d1f9c44abc" providerId="LiveId" clId="{39452DE5-7C00-4F86-80CF-BD535E802BBB}" dt="2023-08-10T03:00:45.676" v="5311" actId="2696"/>
        <pc:sldMkLst>
          <pc:docMk/>
          <pc:sldMk cId="3521298697" sldId="634"/>
        </pc:sldMkLst>
        <pc:picChg chg="add mod">
          <ac:chgData name="Graphics Guru" userId="d850d2d1f9c44abc" providerId="LiveId" clId="{39452DE5-7C00-4F86-80CF-BD535E802BBB}" dt="2023-08-05T21:00:53.143" v="4449" actId="1076"/>
          <ac:picMkLst>
            <pc:docMk/>
            <pc:sldMk cId="3521298697" sldId="634"/>
            <ac:picMk id="3" creationId="{4C430F0E-39CC-E109-67BB-37921132A534}"/>
          </ac:picMkLst>
        </pc:picChg>
      </pc:sldChg>
      <pc:sldChg chg="addSp modSp new del">
        <pc:chgData name="Graphics Guru" userId="d850d2d1f9c44abc" providerId="LiveId" clId="{39452DE5-7C00-4F86-80CF-BD535E802BBB}" dt="2023-08-10T03:00:45.676" v="5311" actId="2696"/>
        <pc:sldMkLst>
          <pc:docMk/>
          <pc:sldMk cId="2478289783" sldId="635"/>
        </pc:sldMkLst>
        <pc:picChg chg="add mod">
          <ac:chgData name="Graphics Guru" userId="d850d2d1f9c44abc" providerId="LiveId" clId="{39452DE5-7C00-4F86-80CF-BD535E802BBB}" dt="2023-08-05T21:57:20.740" v="4454" actId="1076"/>
          <ac:picMkLst>
            <pc:docMk/>
            <pc:sldMk cId="2478289783" sldId="635"/>
            <ac:picMk id="6146" creationId="{3B636210-A77C-0E00-1AC6-E899445977E8}"/>
          </ac:picMkLst>
        </pc:picChg>
      </pc:sldChg>
      <pc:sldChg chg="modSp new del">
        <pc:chgData name="Graphics Guru" userId="d850d2d1f9c44abc" providerId="LiveId" clId="{39452DE5-7C00-4F86-80CF-BD535E802BBB}" dt="2023-07-30T23:20:42.680" v="95" actId="47"/>
        <pc:sldMkLst>
          <pc:docMk/>
          <pc:sldMk cId="3461137684" sldId="635"/>
        </pc:sldMkLst>
        <pc:spChg chg="mod">
          <ac:chgData name="Graphics Guru" userId="d850d2d1f9c44abc" providerId="LiveId" clId="{39452DE5-7C00-4F86-80CF-BD535E802BBB}" dt="2023-07-30T23:14:09.718" v="4"/>
          <ac:spMkLst>
            <pc:docMk/>
            <pc:sldMk cId="3461137684" sldId="635"/>
            <ac:spMk id="2" creationId="{9E879804-E23D-E257-6A49-99293A52BC49}"/>
          </ac:spMkLst>
        </pc:spChg>
        <pc:spChg chg="mod">
          <ac:chgData name="Graphics Guru" userId="d850d2d1f9c44abc" providerId="LiveId" clId="{39452DE5-7C00-4F86-80CF-BD535E802BBB}" dt="2023-07-30T23:14:09.718" v="4"/>
          <ac:spMkLst>
            <pc:docMk/>
            <pc:sldMk cId="3461137684" sldId="635"/>
            <ac:spMk id="3" creationId="{6B6B8681-EC63-888E-9320-3AE88E4D7014}"/>
          </ac:spMkLst>
        </pc:spChg>
      </pc:sldChg>
      <pc:sldChg chg="add">
        <pc:chgData name="Graphics Guru" userId="d850d2d1f9c44abc" providerId="LiveId" clId="{39452DE5-7C00-4F86-80CF-BD535E802BBB}" dt="2023-08-10T03:00:57.876" v="5312"/>
        <pc:sldMkLst>
          <pc:docMk/>
          <pc:sldMk cId="3702593936" sldId="635"/>
        </pc:sldMkLst>
      </pc:sldChg>
      <pc:sldChg chg="add">
        <pc:chgData name="Graphics Guru" userId="d850d2d1f9c44abc" providerId="LiveId" clId="{39452DE5-7C00-4F86-80CF-BD535E802BBB}" dt="2023-08-10T03:00:57.876" v="5312"/>
        <pc:sldMkLst>
          <pc:docMk/>
          <pc:sldMk cId="2269205052" sldId="636"/>
        </pc:sldMkLst>
      </pc:sldChg>
      <pc:sldChg chg="addSp modSp new del mod">
        <pc:chgData name="Graphics Guru" userId="d850d2d1f9c44abc" providerId="LiveId" clId="{39452DE5-7C00-4F86-80CF-BD535E802BBB}" dt="2023-08-10T03:00:45.676" v="5311" actId="2696"/>
        <pc:sldMkLst>
          <pc:docMk/>
          <pc:sldMk cId="3607372559" sldId="636"/>
        </pc:sldMkLst>
        <pc:picChg chg="add mod">
          <ac:chgData name="Graphics Guru" userId="d850d2d1f9c44abc" providerId="LiveId" clId="{39452DE5-7C00-4F86-80CF-BD535E802BBB}" dt="2023-08-05T21:59:22.760" v="4459" actId="1076"/>
          <ac:picMkLst>
            <pc:docMk/>
            <pc:sldMk cId="3607372559" sldId="636"/>
            <ac:picMk id="3" creationId="{5BF9C2A4-6CBD-F299-34C4-5EAFB0D41532}"/>
          </ac:picMkLst>
        </pc:picChg>
      </pc:sldChg>
      <pc:sldChg chg="addSp modSp new mod">
        <pc:chgData name="Graphics Guru" userId="d850d2d1f9c44abc" providerId="LiveId" clId="{39452DE5-7C00-4F86-80CF-BD535E802BBB}" dt="2023-08-06T06:01:52.075" v="4482" actId="1076"/>
        <pc:sldMkLst>
          <pc:docMk/>
          <pc:sldMk cId="3647299157" sldId="637"/>
        </pc:sldMkLst>
        <pc:picChg chg="add mod">
          <ac:chgData name="Graphics Guru" userId="d850d2d1f9c44abc" providerId="LiveId" clId="{39452DE5-7C00-4F86-80CF-BD535E802BBB}" dt="2023-08-06T06:01:52.075" v="4482" actId="1076"/>
          <ac:picMkLst>
            <pc:docMk/>
            <pc:sldMk cId="3647299157" sldId="637"/>
            <ac:picMk id="3" creationId="{F4AADB59-BD62-86A4-2EE6-E226D32BF4C6}"/>
          </ac:picMkLst>
        </pc:picChg>
      </pc:sldChg>
      <pc:sldChg chg="addSp modSp new mod">
        <pc:chgData name="Graphics Guru" userId="d850d2d1f9c44abc" providerId="LiveId" clId="{39452DE5-7C00-4F86-80CF-BD535E802BBB}" dt="2023-08-06T06:02:36.039" v="4486" actId="14100"/>
        <pc:sldMkLst>
          <pc:docMk/>
          <pc:sldMk cId="1723956196" sldId="638"/>
        </pc:sldMkLst>
        <pc:picChg chg="add mod">
          <ac:chgData name="Graphics Guru" userId="d850d2d1f9c44abc" providerId="LiveId" clId="{39452DE5-7C00-4F86-80CF-BD535E802BBB}" dt="2023-08-06T06:02:36.039" v="4486" actId="14100"/>
          <ac:picMkLst>
            <pc:docMk/>
            <pc:sldMk cId="1723956196" sldId="638"/>
            <ac:picMk id="3" creationId="{D5F9BCDC-A659-A94E-58A7-83B66897B476}"/>
          </ac:picMkLst>
        </pc:picChg>
      </pc:sldChg>
      <pc:sldChg chg="addSp modSp new mod">
        <pc:chgData name="Graphics Guru" userId="d850d2d1f9c44abc" providerId="LiveId" clId="{39452DE5-7C00-4F86-80CF-BD535E802BBB}" dt="2023-08-06T06:03:52.951" v="4491" actId="1076"/>
        <pc:sldMkLst>
          <pc:docMk/>
          <pc:sldMk cId="3059266390" sldId="639"/>
        </pc:sldMkLst>
        <pc:picChg chg="add mod">
          <ac:chgData name="Graphics Guru" userId="d850d2d1f9c44abc" providerId="LiveId" clId="{39452DE5-7C00-4F86-80CF-BD535E802BBB}" dt="2023-08-06T06:03:52.951" v="4491" actId="1076"/>
          <ac:picMkLst>
            <pc:docMk/>
            <pc:sldMk cId="3059266390" sldId="639"/>
            <ac:picMk id="3" creationId="{03D71379-9CE3-E17D-C278-A4513B849955}"/>
          </ac:picMkLst>
        </pc:picChg>
      </pc:sldChg>
      <pc:sldChg chg="addSp delSp modSp new mod">
        <pc:chgData name="Graphics Guru" userId="d850d2d1f9c44abc" providerId="LiveId" clId="{39452DE5-7C00-4F86-80CF-BD535E802BBB}" dt="2023-08-06T06:11:21.276" v="4503" actId="14100"/>
        <pc:sldMkLst>
          <pc:docMk/>
          <pc:sldMk cId="2534011158" sldId="640"/>
        </pc:sldMkLst>
        <pc:picChg chg="add mod">
          <ac:chgData name="Graphics Guru" userId="d850d2d1f9c44abc" providerId="LiveId" clId="{39452DE5-7C00-4F86-80CF-BD535E802BBB}" dt="2023-08-06T06:04:55.496" v="4496" actId="14100"/>
          <ac:picMkLst>
            <pc:docMk/>
            <pc:sldMk cId="2534011158" sldId="640"/>
            <ac:picMk id="3" creationId="{BD7660B2-2D0B-CD77-8A45-FC622BB657F3}"/>
          </ac:picMkLst>
        </pc:picChg>
        <pc:picChg chg="add del mod">
          <ac:chgData name="Graphics Guru" userId="d850d2d1f9c44abc" providerId="LiveId" clId="{39452DE5-7C00-4F86-80CF-BD535E802BBB}" dt="2023-08-06T06:09:51.527" v="4500" actId="478"/>
          <ac:picMkLst>
            <pc:docMk/>
            <pc:sldMk cId="2534011158" sldId="640"/>
            <ac:picMk id="5" creationId="{95EB99A5-8C41-2BA1-A3E8-3FACE88AAA8D}"/>
          </ac:picMkLst>
        </pc:picChg>
        <pc:picChg chg="add mod">
          <ac:chgData name="Graphics Guru" userId="d850d2d1f9c44abc" providerId="LiveId" clId="{39452DE5-7C00-4F86-80CF-BD535E802BBB}" dt="2023-08-06T06:11:21.276" v="4503" actId="14100"/>
          <ac:picMkLst>
            <pc:docMk/>
            <pc:sldMk cId="2534011158" sldId="640"/>
            <ac:picMk id="7" creationId="{014F8FB3-C469-2206-E56B-E89B3579FAFB}"/>
          </ac:picMkLst>
        </pc:picChg>
      </pc:sldChg>
      <pc:sldChg chg="addSp modSp new mod modClrScheme chgLayout">
        <pc:chgData name="Graphics Guru" userId="d850d2d1f9c44abc" providerId="LiveId" clId="{39452DE5-7C00-4F86-80CF-BD535E802BBB}" dt="2023-08-12T19:02:19.857" v="10521" actId="20577"/>
        <pc:sldMkLst>
          <pc:docMk/>
          <pc:sldMk cId="1542048243" sldId="641"/>
        </pc:sldMkLst>
        <pc:spChg chg="add mod">
          <ac:chgData name="Graphics Guru" userId="d850d2d1f9c44abc" providerId="LiveId" clId="{39452DE5-7C00-4F86-80CF-BD535E802BBB}" dt="2023-08-12T17:50:16.697" v="8949" actId="404"/>
          <ac:spMkLst>
            <pc:docMk/>
            <pc:sldMk cId="1542048243" sldId="641"/>
            <ac:spMk id="2" creationId="{EF843F80-1BD0-21B1-072A-78E28818A329}"/>
          </ac:spMkLst>
        </pc:spChg>
        <pc:spChg chg="add mod">
          <ac:chgData name="Graphics Guru" userId="d850d2d1f9c44abc" providerId="LiveId" clId="{39452DE5-7C00-4F86-80CF-BD535E802BBB}" dt="2023-08-12T19:02:19.857" v="10521" actId="20577"/>
          <ac:spMkLst>
            <pc:docMk/>
            <pc:sldMk cId="1542048243" sldId="641"/>
            <ac:spMk id="3" creationId="{4890B74B-79F1-007D-70E5-960C2B90299A}"/>
          </ac:spMkLst>
        </pc:spChg>
      </pc:sldChg>
      <pc:sldChg chg="addSp delSp modSp add mod">
        <pc:chgData name="Graphics Guru" userId="d850d2d1f9c44abc" providerId="LiveId" clId="{39452DE5-7C00-4F86-80CF-BD535E802BBB}" dt="2023-08-12T21:12:26.346" v="10863" actId="404"/>
        <pc:sldMkLst>
          <pc:docMk/>
          <pc:sldMk cId="565408202" sldId="642"/>
        </pc:sldMkLst>
        <pc:spChg chg="mod">
          <ac:chgData name="Graphics Guru" userId="d850d2d1f9c44abc" providerId="LiveId" clId="{39452DE5-7C00-4F86-80CF-BD535E802BBB}" dt="2023-08-12T21:12:26.346" v="10863" actId="404"/>
          <ac:spMkLst>
            <pc:docMk/>
            <pc:sldMk cId="565408202" sldId="642"/>
            <ac:spMk id="2" creationId="{3EF90CBE-AE55-4D1B-C199-F34D0F199099}"/>
          </ac:spMkLst>
        </pc:spChg>
        <pc:spChg chg="del">
          <ac:chgData name="Graphics Guru" userId="d850d2d1f9c44abc" providerId="LiveId" clId="{39452DE5-7C00-4F86-80CF-BD535E802BBB}" dt="2023-08-07T05:06:05.293" v="4767" actId="478"/>
          <ac:spMkLst>
            <pc:docMk/>
            <pc:sldMk cId="565408202" sldId="642"/>
            <ac:spMk id="6" creationId="{890C4DB9-B066-638E-BFC1-F738F4EF55EA}"/>
          </ac:spMkLst>
        </pc:spChg>
        <pc:picChg chg="add mod">
          <ac:chgData name="Graphics Guru" userId="d850d2d1f9c44abc" providerId="LiveId" clId="{39452DE5-7C00-4F86-80CF-BD535E802BBB}" dt="2023-08-07T05:06:08.442" v="4768" actId="1076"/>
          <ac:picMkLst>
            <pc:docMk/>
            <pc:sldMk cId="565408202" sldId="642"/>
            <ac:picMk id="4" creationId="{57AD8979-C63C-6DA9-6C38-0DF28C8DCD26}"/>
          </ac:picMkLst>
        </pc:picChg>
        <pc:picChg chg="del">
          <ac:chgData name="Graphics Guru" userId="d850d2d1f9c44abc" providerId="LiveId" clId="{39452DE5-7C00-4F86-80CF-BD535E802BBB}" dt="2023-08-07T05:04:20.586" v="4725" actId="478"/>
          <ac:picMkLst>
            <pc:docMk/>
            <pc:sldMk cId="565408202" sldId="642"/>
            <ac:picMk id="1026" creationId="{74604D66-2D5C-C55B-15B4-AA49E6251548}"/>
          </ac:picMkLst>
        </pc:picChg>
      </pc:sldChg>
      <pc:sldChg chg="modSp new del mod">
        <pc:chgData name="Graphics Guru" userId="d850d2d1f9c44abc" providerId="LiveId" clId="{39452DE5-7C00-4F86-80CF-BD535E802BBB}" dt="2023-08-12T18:30:18.211" v="9993" actId="47"/>
        <pc:sldMkLst>
          <pc:docMk/>
          <pc:sldMk cId="2689162253" sldId="643"/>
        </pc:sldMkLst>
        <pc:spChg chg="mod">
          <ac:chgData name="Graphics Guru" userId="d850d2d1f9c44abc" providerId="LiveId" clId="{39452DE5-7C00-4F86-80CF-BD535E802BBB}" dt="2023-08-08T02:22:36.703" v="4836" actId="27636"/>
          <ac:spMkLst>
            <pc:docMk/>
            <pc:sldMk cId="2689162253" sldId="643"/>
            <ac:spMk id="3" creationId="{7DE066E4-78F0-BE3C-B728-DA6E92870C09}"/>
          </ac:spMkLst>
        </pc:spChg>
      </pc:sldChg>
      <pc:sldChg chg="modSp new del mod">
        <pc:chgData name="Graphics Guru" userId="d850d2d1f9c44abc" providerId="LiveId" clId="{39452DE5-7C00-4F86-80CF-BD535E802BBB}" dt="2023-08-12T18:30:18.211" v="9993" actId="47"/>
        <pc:sldMkLst>
          <pc:docMk/>
          <pc:sldMk cId="1901452144" sldId="644"/>
        </pc:sldMkLst>
        <pc:spChg chg="mod">
          <ac:chgData name="Graphics Guru" userId="d850d2d1f9c44abc" providerId="LiveId" clId="{39452DE5-7C00-4F86-80CF-BD535E802BBB}" dt="2023-08-08T02:24:49.013" v="4838"/>
          <ac:spMkLst>
            <pc:docMk/>
            <pc:sldMk cId="1901452144" sldId="644"/>
            <ac:spMk id="3" creationId="{0023C4C9-CA4A-8AE1-849B-B83FC5B23DD3}"/>
          </ac:spMkLst>
        </pc:spChg>
      </pc:sldChg>
      <pc:sldChg chg="addSp delSp modSp new mod">
        <pc:chgData name="Graphics Guru" userId="d850d2d1f9c44abc" providerId="LiveId" clId="{39452DE5-7C00-4F86-80CF-BD535E802BBB}" dt="2023-08-08T23:20:10.784" v="4938" actId="14100"/>
        <pc:sldMkLst>
          <pc:docMk/>
          <pc:sldMk cId="3530378235" sldId="645"/>
        </pc:sldMkLst>
        <pc:picChg chg="add mod">
          <ac:chgData name="Graphics Guru" userId="d850d2d1f9c44abc" providerId="LiveId" clId="{39452DE5-7C00-4F86-80CF-BD535E802BBB}" dt="2023-08-08T23:17:25.651" v="4926" actId="14100"/>
          <ac:picMkLst>
            <pc:docMk/>
            <pc:sldMk cId="3530378235" sldId="645"/>
            <ac:picMk id="3" creationId="{B8CAA6DF-7A32-79FF-A728-DEE52A20C5AF}"/>
          </ac:picMkLst>
        </pc:picChg>
        <pc:picChg chg="add del mod">
          <ac:chgData name="Graphics Guru" userId="d850d2d1f9c44abc" providerId="LiveId" clId="{39452DE5-7C00-4F86-80CF-BD535E802BBB}" dt="2023-08-08T23:19:31.998" v="4933" actId="478"/>
          <ac:picMkLst>
            <pc:docMk/>
            <pc:sldMk cId="3530378235" sldId="645"/>
            <ac:picMk id="5" creationId="{8EA74AA3-2C2B-0879-5B48-812B6D3FBB4C}"/>
          </ac:picMkLst>
        </pc:picChg>
        <pc:picChg chg="add del">
          <ac:chgData name="Graphics Guru" userId="d850d2d1f9c44abc" providerId="LiveId" clId="{39452DE5-7C00-4F86-80CF-BD535E802BBB}" dt="2023-08-08T23:19:58.512" v="4935" actId="22"/>
          <ac:picMkLst>
            <pc:docMk/>
            <pc:sldMk cId="3530378235" sldId="645"/>
            <ac:picMk id="7" creationId="{C07EB473-8694-815D-C794-06478A9122C4}"/>
          </ac:picMkLst>
        </pc:picChg>
        <pc:picChg chg="add mod">
          <ac:chgData name="Graphics Guru" userId="d850d2d1f9c44abc" providerId="LiveId" clId="{39452DE5-7C00-4F86-80CF-BD535E802BBB}" dt="2023-08-08T23:20:10.784" v="4938" actId="14100"/>
          <ac:picMkLst>
            <pc:docMk/>
            <pc:sldMk cId="3530378235" sldId="645"/>
            <ac:picMk id="9" creationId="{CC291C85-CCEA-F042-408A-6EF9178D3787}"/>
          </ac:picMkLst>
        </pc:picChg>
      </pc:sldChg>
      <pc:sldChg chg="addSp delSp modSp new mod">
        <pc:chgData name="Graphics Guru" userId="d850d2d1f9c44abc" providerId="LiveId" clId="{39452DE5-7C00-4F86-80CF-BD535E802BBB}" dt="2023-08-08T23:25:46.175" v="4954" actId="1076"/>
        <pc:sldMkLst>
          <pc:docMk/>
          <pc:sldMk cId="1792338773" sldId="646"/>
        </pc:sldMkLst>
        <pc:picChg chg="add del mod">
          <ac:chgData name="Graphics Guru" userId="d850d2d1f9c44abc" providerId="LiveId" clId="{39452DE5-7C00-4F86-80CF-BD535E802BBB}" dt="2023-08-08T23:23:30.100" v="4945" actId="22"/>
          <ac:picMkLst>
            <pc:docMk/>
            <pc:sldMk cId="1792338773" sldId="646"/>
            <ac:picMk id="3" creationId="{A4B5A452-9B45-DA1A-04A3-DAD82C569CFF}"/>
          </ac:picMkLst>
        </pc:picChg>
        <pc:picChg chg="add mod">
          <ac:chgData name="Graphics Guru" userId="d850d2d1f9c44abc" providerId="LiveId" clId="{39452DE5-7C00-4F86-80CF-BD535E802BBB}" dt="2023-08-08T23:25:21.317" v="4952" actId="14100"/>
          <ac:picMkLst>
            <pc:docMk/>
            <pc:sldMk cId="1792338773" sldId="646"/>
            <ac:picMk id="5" creationId="{7098BF61-4C0B-E76A-E14D-19CAB33E0D56}"/>
          </ac:picMkLst>
        </pc:picChg>
        <pc:picChg chg="add mod">
          <ac:chgData name="Graphics Guru" userId="d850d2d1f9c44abc" providerId="LiveId" clId="{39452DE5-7C00-4F86-80CF-BD535E802BBB}" dt="2023-08-08T23:25:46.175" v="4954" actId="1076"/>
          <ac:picMkLst>
            <pc:docMk/>
            <pc:sldMk cId="1792338773" sldId="646"/>
            <ac:picMk id="7" creationId="{B114A609-0F5E-D075-C8A2-7989441AB2F6}"/>
          </ac:picMkLst>
        </pc:picChg>
      </pc:sldChg>
      <pc:sldChg chg="addSp modSp new mod">
        <pc:chgData name="Graphics Guru" userId="d850d2d1f9c44abc" providerId="LiveId" clId="{39452DE5-7C00-4F86-80CF-BD535E802BBB}" dt="2023-08-08T23:27:56.230" v="4960" actId="1076"/>
        <pc:sldMkLst>
          <pc:docMk/>
          <pc:sldMk cId="79817294" sldId="647"/>
        </pc:sldMkLst>
        <pc:picChg chg="add mod">
          <ac:chgData name="Graphics Guru" userId="d850d2d1f9c44abc" providerId="LiveId" clId="{39452DE5-7C00-4F86-80CF-BD535E802BBB}" dt="2023-08-08T23:27:56.230" v="4960" actId="1076"/>
          <ac:picMkLst>
            <pc:docMk/>
            <pc:sldMk cId="79817294" sldId="647"/>
            <ac:picMk id="3" creationId="{268D9C37-2E99-71F7-0F1A-E80728B10220}"/>
          </ac:picMkLst>
        </pc:picChg>
      </pc:sldChg>
      <pc:sldChg chg="addSp modSp new mod">
        <pc:chgData name="Graphics Guru" userId="d850d2d1f9c44abc" providerId="LiveId" clId="{39452DE5-7C00-4F86-80CF-BD535E802BBB}" dt="2023-08-08T23:28:44.545" v="4965" actId="1076"/>
        <pc:sldMkLst>
          <pc:docMk/>
          <pc:sldMk cId="2467933987" sldId="648"/>
        </pc:sldMkLst>
        <pc:picChg chg="add mod">
          <ac:chgData name="Graphics Guru" userId="d850d2d1f9c44abc" providerId="LiveId" clId="{39452DE5-7C00-4F86-80CF-BD535E802BBB}" dt="2023-08-08T23:28:44.545" v="4965" actId="1076"/>
          <ac:picMkLst>
            <pc:docMk/>
            <pc:sldMk cId="2467933987" sldId="648"/>
            <ac:picMk id="3" creationId="{A19733E3-6F1C-6CAE-5806-AB0A8D2A2ECF}"/>
          </ac:picMkLst>
        </pc:picChg>
      </pc:sldChg>
      <pc:sldChg chg="addSp modSp new mod">
        <pc:chgData name="Graphics Guru" userId="d850d2d1f9c44abc" providerId="LiveId" clId="{39452DE5-7C00-4F86-80CF-BD535E802BBB}" dt="2023-08-08T23:35:52.328" v="4977" actId="14100"/>
        <pc:sldMkLst>
          <pc:docMk/>
          <pc:sldMk cId="1209022890" sldId="649"/>
        </pc:sldMkLst>
        <pc:picChg chg="add mod">
          <ac:chgData name="Graphics Guru" userId="d850d2d1f9c44abc" providerId="LiveId" clId="{39452DE5-7C00-4F86-80CF-BD535E802BBB}" dt="2023-08-08T23:35:48.293" v="4976" actId="14100"/>
          <ac:picMkLst>
            <pc:docMk/>
            <pc:sldMk cId="1209022890" sldId="649"/>
            <ac:picMk id="3" creationId="{2122B5DC-59C7-B24A-D006-DC0FC938A457}"/>
          </ac:picMkLst>
        </pc:picChg>
        <pc:picChg chg="add mod">
          <ac:chgData name="Graphics Guru" userId="d850d2d1f9c44abc" providerId="LiveId" clId="{39452DE5-7C00-4F86-80CF-BD535E802BBB}" dt="2023-08-08T23:35:52.328" v="4977" actId="14100"/>
          <ac:picMkLst>
            <pc:docMk/>
            <pc:sldMk cId="1209022890" sldId="649"/>
            <ac:picMk id="5" creationId="{1BA1E2C3-B595-E47B-D9F7-0934AF9F18F2}"/>
          </ac:picMkLst>
        </pc:picChg>
      </pc:sldChg>
      <pc:sldChg chg="new del">
        <pc:chgData name="Graphics Guru" userId="d850d2d1f9c44abc" providerId="LiveId" clId="{39452DE5-7C00-4F86-80CF-BD535E802BBB}" dt="2023-08-08T23:34:54.649" v="4969" actId="680"/>
        <pc:sldMkLst>
          <pc:docMk/>
          <pc:sldMk cId="4024298182" sldId="649"/>
        </pc:sldMkLst>
      </pc:sldChg>
      <pc:sldChg chg="addSp modSp new mod">
        <pc:chgData name="Graphics Guru" userId="d850d2d1f9c44abc" providerId="LiveId" clId="{39452DE5-7C00-4F86-80CF-BD535E802BBB}" dt="2023-08-08T23:36:30.341" v="4982" actId="1076"/>
        <pc:sldMkLst>
          <pc:docMk/>
          <pc:sldMk cId="73579087" sldId="650"/>
        </pc:sldMkLst>
        <pc:picChg chg="add mod">
          <ac:chgData name="Graphics Guru" userId="d850d2d1f9c44abc" providerId="LiveId" clId="{39452DE5-7C00-4F86-80CF-BD535E802BBB}" dt="2023-08-08T23:36:30.341" v="4982" actId="1076"/>
          <ac:picMkLst>
            <pc:docMk/>
            <pc:sldMk cId="73579087" sldId="650"/>
            <ac:picMk id="3" creationId="{824BAAB4-0BE4-BC04-DDB0-12E379EA6A4B}"/>
          </ac:picMkLst>
        </pc:picChg>
      </pc:sldChg>
      <pc:sldChg chg="addSp modSp new mod">
        <pc:chgData name="Graphics Guru" userId="d850d2d1f9c44abc" providerId="LiveId" clId="{39452DE5-7C00-4F86-80CF-BD535E802BBB}" dt="2023-08-08T23:39:38.967" v="4988" actId="14100"/>
        <pc:sldMkLst>
          <pc:docMk/>
          <pc:sldMk cId="4159393" sldId="651"/>
        </pc:sldMkLst>
        <pc:picChg chg="add mod">
          <ac:chgData name="Graphics Guru" userId="d850d2d1f9c44abc" providerId="LiveId" clId="{39452DE5-7C00-4F86-80CF-BD535E802BBB}" dt="2023-08-08T23:39:38.967" v="4988" actId="14100"/>
          <ac:picMkLst>
            <pc:docMk/>
            <pc:sldMk cId="4159393" sldId="651"/>
            <ac:picMk id="3" creationId="{ABBF4682-9FBF-F555-6F20-D722C468C902}"/>
          </ac:picMkLst>
        </pc:picChg>
        <pc:picChg chg="add mod">
          <ac:chgData name="Graphics Guru" userId="d850d2d1f9c44abc" providerId="LiveId" clId="{39452DE5-7C00-4F86-80CF-BD535E802BBB}" dt="2023-08-08T23:39:10.051" v="4986" actId="1076"/>
          <ac:picMkLst>
            <pc:docMk/>
            <pc:sldMk cId="4159393" sldId="651"/>
            <ac:picMk id="5" creationId="{59A48913-23F3-CA17-6569-ED205B6E8BD6}"/>
          </ac:picMkLst>
        </pc:picChg>
      </pc:sldChg>
      <pc:sldChg chg="addSp delSp modSp new mod">
        <pc:chgData name="Graphics Guru" userId="d850d2d1f9c44abc" providerId="LiveId" clId="{39452DE5-7C00-4F86-80CF-BD535E802BBB}" dt="2023-08-08T23:41:29.891" v="4997" actId="1076"/>
        <pc:sldMkLst>
          <pc:docMk/>
          <pc:sldMk cId="3940966350" sldId="652"/>
        </pc:sldMkLst>
        <pc:picChg chg="add del mod">
          <ac:chgData name="Graphics Guru" userId="d850d2d1f9c44abc" providerId="LiveId" clId="{39452DE5-7C00-4F86-80CF-BD535E802BBB}" dt="2023-08-08T23:41:18.813" v="4993" actId="478"/>
          <ac:picMkLst>
            <pc:docMk/>
            <pc:sldMk cId="3940966350" sldId="652"/>
            <ac:picMk id="3" creationId="{4A6BE3C6-9318-9D5D-5B7C-BA43D5FC1310}"/>
          </ac:picMkLst>
        </pc:picChg>
        <pc:picChg chg="add mod">
          <ac:chgData name="Graphics Guru" userId="d850d2d1f9c44abc" providerId="LiveId" clId="{39452DE5-7C00-4F86-80CF-BD535E802BBB}" dt="2023-08-08T23:41:29.891" v="4997" actId="1076"/>
          <ac:picMkLst>
            <pc:docMk/>
            <pc:sldMk cId="3940966350" sldId="652"/>
            <ac:picMk id="5" creationId="{633D0570-38C3-901F-1309-88EF5AA60389}"/>
          </ac:picMkLst>
        </pc:picChg>
      </pc:sldChg>
      <pc:sldChg chg="addSp modSp new mod">
        <pc:chgData name="Graphics Guru" userId="d850d2d1f9c44abc" providerId="LiveId" clId="{39452DE5-7C00-4F86-80CF-BD535E802BBB}" dt="2023-08-08T23:43:22.418" v="5004" actId="14100"/>
        <pc:sldMkLst>
          <pc:docMk/>
          <pc:sldMk cId="2950250714" sldId="653"/>
        </pc:sldMkLst>
        <pc:picChg chg="add mod">
          <ac:chgData name="Graphics Guru" userId="d850d2d1f9c44abc" providerId="LiveId" clId="{39452DE5-7C00-4F86-80CF-BD535E802BBB}" dt="2023-08-08T23:42:37.035" v="5001" actId="14100"/>
          <ac:picMkLst>
            <pc:docMk/>
            <pc:sldMk cId="2950250714" sldId="653"/>
            <ac:picMk id="3" creationId="{197EF9BA-9CA8-4904-2C8F-709091940A01}"/>
          </ac:picMkLst>
        </pc:picChg>
        <pc:picChg chg="add mod">
          <ac:chgData name="Graphics Guru" userId="d850d2d1f9c44abc" providerId="LiveId" clId="{39452DE5-7C00-4F86-80CF-BD535E802BBB}" dt="2023-08-08T23:43:22.418" v="5004" actId="14100"/>
          <ac:picMkLst>
            <pc:docMk/>
            <pc:sldMk cId="2950250714" sldId="653"/>
            <ac:picMk id="5" creationId="{49998DF9-4279-348F-147C-E21FDABCC6D2}"/>
          </ac:picMkLst>
        </pc:picChg>
      </pc:sldChg>
      <pc:sldChg chg="modSp add del mod">
        <pc:chgData name="Graphics Guru" userId="d850d2d1f9c44abc" providerId="LiveId" clId="{39452DE5-7C00-4F86-80CF-BD535E802BBB}" dt="2023-08-08T23:44:47.224" v="5023" actId="47"/>
        <pc:sldMkLst>
          <pc:docMk/>
          <pc:sldMk cId="1555317261" sldId="654"/>
        </pc:sldMkLst>
        <pc:spChg chg="mod">
          <ac:chgData name="Graphics Guru" userId="d850d2d1f9c44abc" providerId="LiveId" clId="{39452DE5-7C00-4F86-80CF-BD535E802BBB}" dt="2023-08-08T23:44:31.690" v="5020" actId="20577"/>
          <ac:spMkLst>
            <pc:docMk/>
            <pc:sldMk cId="1555317261" sldId="654"/>
            <ac:spMk id="3" creationId="{3162EBFA-69B0-65E1-62B8-621E4B4648EE}"/>
          </ac:spMkLst>
        </pc:spChg>
        <pc:spChg chg="mod">
          <ac:chgData name="Graphics Guru" userId="d850d2d1f9c44abc" providerId="LiveId" clId="{39452DE5-7C00-4F86-80CF-BD535E802BBB}" dt="2023-08-08T23:44:39.548" v="5022" actId="27636"/>
          <ac:spMkLst>
            <pc:docMk/>
            <pc:sldMk cId="1555317261" sldId="654"/>
            <ac:spMk id="4" creationId="{BF88126E-AAB2-95CD-B9EE-C14C537E5F2C}"/>
          </ac:spMkLst>
        </pc:spChg>
      </pc:sldChg>
      <pc:sldChg chg="new del">
        <pc:chgData name="Graphics Guru" userId="d850d2d1f9c44abc" providerId="LiveId" clId="{39452DE5-7C00-4F86-80CF-BD535E802BBB}" dt="2023-08-08T23:44:22.241" v="5006" actId="47"/>
        <pc:sldMkLst>
          <pc:docMk/>
          <pc:sldMk cId="3546031911" sldId="654"/>
        </pc:sldMkLst>
      </pc:sldChg>
      <pc:sldChg chg="addSp delSp modSp new mod modClrScheme chgLayout">
        <pc:chgData name="Graphics Guru" userId="d850d2d1f9c44abc" providerId="LiveId" clId="{39452DE5-7C00-4F86-80CF-BD535E802BBB}" dt="2023-08-09T03:03:44.004" v="5121" actId="1076"/>
        <pc:sldMkLst>
          <pc:docMk/>
          <pc:sldMk cId="4024329586" sldId="654"/>
        </pc:sldMkLst>
        <pc:spChg chg="del">
          <ac:chgData name="Graphics Guru" userId="d850d2d1f9c44abc" providerId="LiveId" clId="{39452DE5-7C00-4F86-80CF-BD535E802BBB}" dt="2023-08-09T03:01:39.467" v="5105" actId="700"/>
          <ac:spMkLst>
            <pc:docMk/>
            <pc:sldMk cId="4024329586" sldId="654"/>
            <ac:spMk id="2" creationId="{019CC975-F215-BD85-ADBC-CD3C65824DBD}"/>
          </ac:spMkLst>
        </pc:spChg>
        <pc:spChg chg="del">
          <ac:chgData name="Graphics Guru" userId="d850d2d1f9c44abc" providerId="LiveId" clId="{39452DE5-7C00-4F86-80CF-BD535E802BBB}" dt="2023-08-09T03:01:39.467" v="5105" actId="700"/>
          <ac:spMkLst>
            <pc:docMk/>
            <pc:sldMk cId="4024329586" sldId="654"/>
            <ac:spMk id="3" creationId="{375183EF-FC74-6107-B813-19A536C3E589}"/>
          </ac:spMkLst>
        </pc:spChg>
        <pc:picChg chg="add del">
          <ac:chgData name="Graphics Guru" userId="d850d2d1f9c44abc" providerId="LiveId" clId="{39452DE5-7C00-4F86-80CF-BD535E802BBB}" dt="2023-08-09T03:01:43.710" v="5107" actId="22"/>
          <ac:picMkLst>
            <pc:docMk/>
            <pc:sldMk cId="4024329586" sldId="654"/>
            <ac:picMk id="5" creationId="{2B6A0992-095A-17C0-0102-E0A7DEF44075}"/>
          </ac:picMkLst>
        </pc:picChg>
        <pc:picChg chg="add del">
          <ac:chgData name="Graphics Guru" userId="d850d2d1f9c44abc" providerId="LiveId" clId="{39452DE5-7C00-4F86-80CF-BD535E802BBB}" dt="2023-08-09T03:01:49.424" v="5109" actId="22"/>
          <ac:picMkLst>
            <pc:docMk/>
            <pc:sldMk cId="4024329586" sldId="654"/>
            <ac:picMk id="7" creationId="{49031FC8-B29A-EC63-2279-31CD5B9D3114}"/>
          </ac:picMkLst>
        </pc:picChg>
        <pc:picChg chg="add del">
          <ac:chgData name="Graphics Guru" userId="d850d2d1f9c44abc" providerId="LiveId" clId="{39452DE5-7C00-4F86-80CF-BD535E802BBB}" dt="2023-08-09T03:01:56.037" v="5111" actId="22"/>
          <ac:picMkLst>
            <pc:docMk/>
            <pc:sldMk cId="4024329586" sldId="654"/>
            <ac:picMk id="9" creationId="{E63C99DF-501B-77D2-9069-BF2C2E9A7A18}"/>
          </ac:picMkLst>
        </pc:picChg>
        <pc:picChg chg="add del">
          <ac:chgData name="Graphics Guru" userId="d850d2d1f9c44abc" providerId="LiveId" clId="{39452DE5-7C00-4F86-80CF-BD535E802BBB}" dt="2023-08-09T03:03:03.249" v="5113" actId="22"/>
          <ac:picMkLst>
            <pc:docMk/>
            <pc:sldMk cId="4024329586" sldId="654"/>
            <ac:picMk id="11" creationId="{DB2EA9DB-1E09-E424-70D8-13D245CE4861}"/>
          </ac:picMkLst>
        </pc:picChg>
        <pc:picChg chg="add del">
          <ac:chgData name="Graphics Guru" userId="d850d2d1f9c44abc" providerId="LiveId" clId="{39452DE5-7C00-4F86-80CF-BD535E802BBB}" dt="2023-08-09T03:03:07.020" v="5115" actId="22"/>
          <ac:picMkLst>
            <pc:docMk/>
            <pc:sldMk cId="4024329586" sldId="654"/>
            <ac:picMk id="13" creationId="{6C427680-6306-CE7A-50F5-3D8365957973}"/>
          </ac:picMkLst>
        </pc:picChg>
        <pc:picChg chg="add mod modCrop">
          <ac:chgData name="Graphics Guru" userId="d850d2d1f9c44abc" providerId="LiveId" clId="{39452DE5-7C00-4F86-80CF-BD535E802BBB}" dt="2023-08-09T03:03:44.004" v="5121" actId="1076"/>
          <ac:picMkLst>
            <pc:docMk/>
            <pc:sldMk cId="4024329586" sldId="654"/>
            <ac:picMk id="15" creationId="{BE93B491-75D3-559C-DDBF-B3852D193E0D}"/>
          </ac:picMkLst>
        </pc:picChg>
      </pc:sldChg>
      <pc:sldChg chg="addSp modSp new mod">
        <pc:chgData name="Graphics Guru" userId="d850d2d1f9c44abc" providerId="LiveId" clId="{39452DE5-7C00-4F86-80CF-BD535E802BBB}" dt="2023-08-10T02:26:50.728" v="5180" actId="14100"/>
        <pc:sldMkLst>
          <pc:docMk/>
          <pc:sldMk cId="3169456527" sldId="655"/>
        </pc:sldMkLst>
        <pc:picChg chg="add mod">
          <ac:chgData name="Graphics Guru" userId="d850d2d1f9c44abc" providerId="LiveId" clId="{39452DE5-7C00-4F86-80CF-BD535E802BBB}" dt="2023-08-10T02:26:44.626" v="5166" actId="14100"/>
          <ac:picMkLst>
            <pc:docMk/>
            <pc:sldMk cId="3169456527" sldId="655"/>
            <ac:picMk id="3" creationId="{2E56B5A4-FC0C-CF89-0D93-6FD4FA6B13B4}"/>
          </ac:picMkLst>
        </pc:picChg>
        <pc:picChg chg="add mod">
          <ac:chgData name="Graphics Guru" userId="d850d2d1f9c44abc" providerId="LiveId" clId="{39452DE5-7C00-4F86-80CF-BD535E802BBB}" dt="2023-08-10T02:26:50.728" v="5180" actId="14100"/>
          <ac:picMkLst>
            <pc:docMk/>
            <pc:sldMk cId="3169456527" sldId="655"/>
            <ac:picMk id="5" creationId="{D207A552-8CF1-3FF0-A48B-12F49F734DC8}"/>
          </ac:picMkLst>
        </pc:picChg>
      </pc:sldChg>
      <pc:sldChg chg="addSp modSp new mod">
        <pc:chgData name="Graphics Guru" userId="d850d2d1f9c44abc" providerId="LiveId" clId="{39452DE5-7C00-4F86-80CF-BD535E802BBB}" dt="2023-08-10T02:28:33.270" v="5184" actId="14100"/>
        <pc:sldMkLst>
          <pc:docMk/>
          <pc:sldMk cId="3612143167" sldId="656"/>
        </pc:sldMkLst>
        <pc:picChg chg="add mod">
          <ac:chgData name="Graphics Guru" userId="d850d2d1f9c44abc" providerId="LiveId" clId="{39452DE5-7C00-4F86-80CF-BD535E802BBB}" dt="2023-08-10T02:28:33.270" v="5184" actId="14100"/>
          <ac:picMkLst>
            <pc:docMk/>
            <pc:sldMk cId="3612143167" sldId="656"/>
            <ac:picMk id="3" creationId="{E1FF9A56-8632-27FB-F6D9-E24CCC0F4EB6}"/>
          </ac:picMkLst>
        </pc:picChg>
      </pc:sldChg>
      <pc:sldChg chg="addSp delSp modSp new mod">
        <pc:chgData name="Graphics Guru" userId="d850d2d1f9c44abc" providerId="LiveId" clId="{39452DE5-7C00-4F86-80CF-BD535E802BBB}" dt="2023-08-10T02:31:26.043" v="5193" actId="14100"/>
        <pc:sldMkLst>
          <pc:docMk/>
          <pc:sldMk cId="2283572189" sldId="657"/>
        </pc:sldMkLst>
        <pc:picChg chg="add del">
          <ac:chgData name="Graphics Guru" userId="d850d2d1f9c44abc" providerId="LiveId" clId="{39452DE5-7C00-4F86-80CF-BD535E802BBB}" dt="2023-08-10T02:29:31.322" v="5187" actId="22"/>
          <ac:picMkLst>
            <pc:docMk/>
            <pc:sldMk cId="2283572189" sldId="657"/>
            <ac:picMk id="3" creationId="{D1D7CD92-2FA6-B16F-86F7-5528E436983A}"/>
          </ac:picMkLst>
        </pc:picChg>
        <pc:picChg chg="add del">
          <ac:chgData name="Graphics Guru" userId="d850d2d1f9c44abc" providerId="LiveId" clId="{39452DE5-7C00-4F86-80CF-BD535E802BBB}" dt="2023-08-10T02:31:08.804" v="5189" actId="22"/>
          <ac:picMkLst>
            <pc:docMk/>
            <pc:sldMk cId="2283572189" sldId="657"/>
            <ac:picMk id="5" creationId="{1563A935-6B31-081E-2D19-7FE0799AE27F}"/>
          </ac:picMkLst>
        </pc:picChg>
        <pc:picChg chg="add mod">
          <ac:chgData name="Graphics Guru" userId="d850d2d1f9c44abc" providerId="LiveId" clId="{39452DE5-7C00-4F86-80CF-BD535E802BBB}" dt="2023-08-10T02:31:26.043" v="5193" actId="14100"/>
          <ac:picMkLst>
            <pc:docMk/>
            <pc:sldMk cId="2283572189" sldId="657"/>
            <ac:picMk id="7" creationId="{E4889B96-268B-4E5C-E3E0-D9BB0D122821}"/>
          </ac:picMkLst>
        </pc:picChg>
      </pc:sldChg>
      <pc:sldChg chg="addSp delSp modSp new mod">
        <pc:chgData name="Graphics Guru" userId="d850d2d1f9c44abc" providerId="LiveId" clId="{39452DE5-7C00-4F86-80CF-BD535E802BBB}" dt="2023-08-10T02:33:58.509" v="5199" actId="14100"/>
        <pc:sldMkLst>
          <pc:docMk/>
          <pc:sldMk cId="127387259" sldId="658"/>
        </pc:sldMkLst>
        <pc:picChg chg="add del">
          <ac:chgData name="Graphics Guru" userId="d850d2d1f9c44abc" providerId="LiveId" clId="{39452DE5-7C00-4F86-80CF-BD535E802BBB}" dt="2023-08-10T02:33:43.797" v="5196" actId="22"/>
          <ac:picMkLst>
            <pc:docMk/>
            <pc:sldMk cId="127387259" sldId="658"/>
            <ac:picMk id="3" creationId="{27486E76-74DA-F0C2-FF42-A8C168932745}"/>
          </ac:picMkLst>
        </pc:picChg>
        <pc:picChg chg="add mod">
          <ac:chgData name="Graphics Guru" userId="d850d2d1f9c44abc" providerId="LiveId" clId="{39452DE5-7C00-4F86-80CF-BD535E802BBB}" dt="2023-08-10T02:33:58.509" v="5199" actId="14100"/>
          <ac:picMkLst>
            <pc:docMk/>
            <pc:sldMk cId="127387259" sldId="658"/>
            <ac:picMk id="5" creationId="{62238A31-ECBF-999D-6A47-EDCDC035CB3E}"/>
          </ac:picMkLst>
        </pc:picChg>
      </pc:sldChg>
      <pc:sldChg chg="addSp modSp new mod">
        <pc:chgData name="Graphics Guru" userId="d850d2d1f9c44abc" providerId="LiveId" clId="{39452DE5-7C00-4F86-80CF-BD535E802BBB}" dt="2023-08-10T02:34:56.618" v="5203" actId="14100"/>
        <pc:sldMkLst>
          <pc:docMk/>
          <pc:sldMk cId="827039470" sldId="659"/>
        </pc:sldMkLst>
        <pc:picChg chg="add mod">
          <ac:chgData name="Graphics Guru" userId="d850d2d1f9c44abc" providerId="LiveId" clId="{39452DE5-7C00-4F86-80CF-BD535E802BBB}" dt="2023-08-10T02:34:56.618" v="5203" actId="14100"/>
          <ac:picMkLst>
            <pc:docMk/>
            <pc:sldMk cId="827039470" sldId="659"/>
            <ac:picMk id="3" creationId="{A5BECE21-0FA5-8EC1-7F49-BD279DA3FAC3}"/>
          </ac:picMkLst>
        </pc:picChg>
      </pc:sldChg>
      <pc:sldChg chg="addSp modSp new mod">
        <pc:chgData name="Graphics Guru" userId="d850d2d1f9c44abc" providerId="LiveId" clId="{39452DE5-7C00-4F86-80CF-BD535E802BBB}" dt="2023-08-10T02:35:26.166" v="5207" actId="14100"/>
        <pc:sldMkLst>
          <pc:docMk/>
          <pc:sldMk cId="3151317557" sldId="660"/>
        </pc:sldMkLst>
        <pc:picChg chg="add mod">
          <ac:chgData name="Graphics Guru" userId="d850d2d1f9c44abc" providerId="LiveId" clId="{39452DE5-7C00-4F86-80CF-BD535E802BBB}" dt="2023-08-10T02:35:26.166" v="5207" actId="14100"/>
          <ac:picMkLst>
            <pc:docMk/>
            <pc:sldMk cId="3151317557" sldId="660"/>
            <ac:picMk id="3" creationId="{36CA432E-D7F2-0084-D4B4-9E283F077BEE}"/>
          </ac:picMkLst>
        </pc:picChg>
      </pc:sldChg>
      <pc:sldChg chg="addSp modSp new mod">
        <pc:chgData name="Graphics Guru" userId="d850d2d1f9c44abc" providerId="LiveId" clId="{39452DE5-7C00-4F86-80CF-BD535E802BBB}" dt="2023-08-10T02:36:04.331" v="5211" actId="14100"/>
        <pc:sldMkLst>
          <pc:docMk/>
          <pc:sldMk cId="1891789473" sldId="661"/>
        </pc:sldMkLst>
        <pc:picChg chg="add mod">
          <ac:chgData name="Graphics Guru" userId="d850d2d1f9c44abc" providerId="LiveId" clId="{39452DE5-7C00-4F86-80CF-BD535E802BBB}" dt="2023-08-10T02:36:04.331" v="5211" actId="14100"/>
          <ac:picMkLst>
            <pc:docMk/>
            <pc:sldMk cId="1891789473" sldId="661"/>
            <ac:picMk id="3" creationId="{6E102857-E881-9A5F-520B-9B47B7A9850C}"/>
          </ac:picMkLst>
        </pc:picChg>
      </pc:sldChg>
      <pc:sldChg chg="addSp modSp new mod">
        <pc:chgData name="Graphics Guru" userId="d850d2d1f9c44abc" providerId="LiveId" clId="{39452DE5-7C00-4F86-80CF-BD535E802BBB}" dt="2023-08-10T02:38:45.346" v="5217" actId="14100"/>
        <pc:sldMkLst>
          <pc:docMk/>
          <pc:sldMk cId="752019121" sldId="662"/>
        </pc:sldMkLst>
        <pc:picChg chg="add mod">
          <ac:chgData name="Graphics Guru" userId="d850d2d1f9c44abc" providerId="LiveId" clId="{39452DE5-7C00-4F86-80CF-BD535E802BBB}" dt="2023-08-10T02:38:45.346" v="5217" actId="14100"/>
          <ac:picMkLst>
            <pc:docMk/>
            <pc:sldMk cId="752019121" sldId="662"/>
            <ac:picMk id="3" creationId="{54982F2A-9AB8-241C-1D3D-FD9B3365B967}"/>
          </ac:picMkLst>
        </pc:picChg>
      </pc:sldChg>
      <pc:sldChg chg="addSp delSp modSp new mod">
        <pc:chgData name="Graphics Guru" userId="d850d2d1f9c44abc" providerId="LiveId" clId="{39452DE5-7C00-4F86-80CF-BD535E802BBB}" dt="2023-08-10T02:41:58.446" v="5227" actId="14100"/>
        <pc:sldMkLst>
          <pc:docMk/>
          <pc:sldMk cId="596920667" sldId="663"/>
        </pc:sldMkLst>
        <pc:picChg chg="add del">
          <ac:chgData name="Graphics Guru" userId="d850d2d1f9c44abc" providerId="LiveId" clId="{39452DE5-7C00-4F86-80CF-BD535E802BBB}" dt="2023-08-10T02:40:23.456" v="5220" actId="22"/>
          <ac:picMkLst>
            <pc:docMk/>
            <pc:sldMk cId="596920667" sldId="663"/>
            <ac:picMk id="3" creationId="{EF9C3EC7-570C-C75D-52DF-7E0EB96C05C3}"/>
          </ac:picMkLst>
        </pc:picChg>
        <pc:picChg chg="add del">
          <ac:chgData name="Graphics Guru" userId="d850d2d1f9c44abc" providerId="LiveId" clId="{39452DE5-7C00-4F86-80CF-BD535E802BBB}" dt="2023-08-10T02:41:41.906" v="5222" actId="22"/>
          <ac:picMkLst>
            <pc:docMk/>
            <pc:sldMk cId="596920667" sldId="663"/>
            <ac:picMk id="5" creationId="{E8C90A70-135A-3C3C-0A5D-A1A5C2268C66}"/>
          </ac:picMkLst>
        </pc:picChg>
        <pc:picChg chg="add del">
          <ac:chgData name="Graphics Guru" userId="d850d2d1f9c44abc" providerId="LiveId" clId="{39452DE5-7C00-4F86-80CF-BD535E802BBB}" dt="2023-08-10T02:41:46.676" v="5224" actId="22"/>
          <ac:picMkLst>
            <pc:docMk/>
            <pc:sldMk cId="596920667" sldId="663"/>
            <ac:picMk id="7" creationId="{2ABAAAD8-C10C-A7A2-7F7C-F8236AC6AAA1}"/>
          </ac:picMkLst>
        </pc:picChg>
        <pc:picChg chg="add mod">
          <ac:chgData name="Graphics Guru" userId="d850d2d1f9c44abc" providerId="LiveId" clId="{39452DE5-7C00-4F86-80CF-BD535E802BBB}" dt="2023-08-10T02:41:58.446" v="5227" actId="14100"/>
          <ac:picMkLst>
            <pc:docMk/>
            <pc:sldMk cId="596920667" sldId="663"/>
            <ac:picMk id="9" creationId="{B3A58253-DB0B-7381-6AF3-28346A7A3D00}"/>
          </ac:picMkLst>
        </pc:picChg>
      </pc:sldChg>
      <pc:sldChg chg="addSp modSp new mod">
        <pc:chgData name="Graphics Guru" userId="d850d2d1f9c44abc" providerId="LiveId" clId="{39452DE5-7C00-4F86-80CF-BD535E802BBB}" dt="2023-08-10T02:43:31.738" v="5231" actId="14100"/>
        <pc:sldMkLst>
          <pc:docMk/>
          <pc:sldMk cId="1095223049" sldId="664"/>
        </pc:sldMkLst>
        <pc:picChg chg="add mod">
          <ac:chgData name="Graphics Guru" userId="d850d2d1f9c44abc" providerId="LiveId" clId="{39452DE5-7C00-4F86-80CF-BD535E802BBB}" dt="2023-08-10T02:43:31.738" v="5231" actId="14100"/>
          <ac:picMkLst>
            <pc:docMk/>
            <pc:sldMk cId="1095223049" sldId="664"/>
            <ac:picMk id="3" creationId="{478F2F05-6DB0-CFAC-F9AF-EEBB4DF65742}"/>
          </ac:picMkLst>
        </pc:picChg>
      </pc:sldChg>
      <pc:sldChg chg="addSp modSp new mod">
        <pc:chgData name="Graphics Guru" userId="d850d2d1f9c44abc" providerId="LiveId" clId="{39452DE5-7C00-4F86-80CF-BD535E802BBB}" dt="2023-08-10T02:46:11.491" v="5237" actId="1076"/>
        <pc:sldMkLst>
          <pc:docMk/>
          <pc:sldMk cId="3379459958" sldId="665"/>
        </pc:sldMkLst>
        <pc:picChg chg="add mod">
          <ac:chgData name="Graphics Guru" userId="d850d2d1f9c44abc" providerId="LiveId" clId="{39452DE5-7C00-4F86-80CF-BD535E802BBB}" dt="2023-08-10T02:46:11.491" v="5237" actId="1076"/>
          <ac:picMkLst>
            <pc:docMk/>
            <pc:sldMk cId="3379459958" sldId="665"/>
            <ac:picMk id="3" creationId="{2DF77C87-AC00-EDC4-54AE-DA25BE1D7B04}"/>
          </ac:picMkLst>
        </pc:picChg>
      </pc:sldChg>
      <pc:sldChg chg="addSp delSp modSp new mod">
        <pc:chgData name="Graphics Guru" userId="d850d2d1f9c44abc" providerId="LiveId" clId="{39452DE5-7C00-4F86-80CF-BD535E802BBB}" dt="2023-08-10T02:50:43.147" v="5265" actId="1035"/>
        <pc:sldMkLst>
          <pc:docMk/>
          <pc:sldMk cId="2699694433" sldId="666"/>
        </pc:sldMkLst>
        <pc:picChg chg="add del mod">
          <ac:chgData name="Graphics Guru" userId="d850d2d1f9c44abc" providerId="LiveId" clId="{39452DE5-7C00-4F86-80CF-BD535E802BBB}" dt="2023-08-10T02:49:16.871" v="5242" actId="478"/>
          <ac:picMkLst>
            <pc:docMk/>
            <pc:sldMk cId="2699694433" sldId="666"/>
            <ac:picMk id="3" creationId="{8C6BFEBC-5631-BC31-E63C-EA599A413179}"/>
          </ac:picMkLst>
        </pc:picChg>
        <pc:picChg chg="add mod">
          <ac:chgData name="Graphics Guru" userId="d850d2d1f9c44abc" providerId="LiveId" clId="{39452DE5-7C00-4F86-80CF-BD535E802BBB}" dt="2023-08-10T02:50:38.638" v="5250" actId="14100"/>
          <ac:picMkLst>
            <pc:docMk/>
            <pc:sldMk cId="2699694433" sldId="666"/>
            <ac:picMk id="5" creationId="{F6AE7BC4-9DC4-8ADA-4F1D-CB334FA122F4}"/>
          </ac:picMkLst>
        </pc:picChg>
        <pc:picChg chg="add mod">
          <ac:chgData name="Graphics Guru" userId="d850d2d1f9c44abc" providerId="LiveId" clId="{39452DE5-7C00-4F86-80CF-BD535E802BBB}" dt="2023-08-10T02:50:43.147" v="5265" actId="1035"/>
          <ac:picMkLst>
            <pc:docMk/>
            <pc:sldMk cId="2699694433" sldId="666"/>
            <ac:picMk id="7" creationId="{093FAA82-C141-ABA0-D7FC-5B570F27D58B}"/>
          </ac:picMkLst>
        </pc:picChg>
      </pc:sldChg>
      <pc:sldChg chg="addSp modSp new mod">
        <pc:chgData name="Graphics Guru" userId="d850d2d1f9c44abc" providerId="LiveId" clId="{39452DE5-7C00-4F86-80CF-BD535E802BBB}" dt="2023-08-10T02:52:53.721" v="5274" actId="14100"/>
        <pc:sldMkLst>
          <pc:docMk/>
          <pc:sldMk cId="3648523529" sldId="667"/>
        </pc:sldMkLst>
        <pc:picChg chg="add mod">
          <ac:chgData name="Graphics Guru" userId="d850d2d1f9c44abc" providerId="LiveId" clId="{39452DE5-7C00-4F86-80CF-BD535E802BBB}" dt="2023-08-10T02:52:43.360" v="5271" actId="14100"/>
          <ac:picMkLst>
            <pc:docMk/>
            <pc:sldMk cId="3648523529" sldId="667"/>
            <ac:picMk id="3" creationId="{2D762C00-3935-6283-8251-75B8B836E614}"/>
          </ac:picMkLst>
        </pc:picChg>
        <pc:picChg chg="add mod">
          <ac:chgData name="Graphics Guru" userId="d850d2d1f9c44abc" providerId="LiveId" clId="{39452DE5-7C00-4F86-80CF-BD535E802BBB}" dt="2023-08-10T02:52:53.721" v="5274" actId="14100"/>
          <ac:picMkLst>
            <pc:docMk/>
            <pc:sldMk cId="3648523529" sldId="667"/>
            <ac:picMk id="5" creationId="{CB4239CA-09CD-67D5-6D1C-66F7410A2B1C}"/>
          </ac:picMkLst>
        </pc:picChg>
      </pc:sldChg>
      <pc:sldChg chg="addSp modSp new mod">
        <pc:chgData name="Graphics Guru" userId="d850d2d1f9c44abc" providerId="LiveId" clId="{39452DE5-7C00-4F86-80CF-BD535E802BBB}" dt="2023-08-10T02:53:47.792" v="5278" actId="14100"/>
        <pc:sldMkLst>
          <pc:docMk/>
          <pc:sldMk cId="786854813" sldId="668"/>
        </pc:sldMkLst>
        <pc:picChg chg="add mod">
          <ac:chgData name="Graphics Guru" userId="d850d2d1f9c44abc" providerId="LiveId" clId="{39452DE5-7C00-4F86-80CF-BD535E802BBB}" dt="2023-08-10T02:53:47.792" v="5278" actId="14100"/>
          <ac:picMkLst>
            <pc:docMk/>
            <pc:sldMk cId="786854813" sldId="668"/>
            <ac:picMk id="3" creationId="{23A45ED0-CCCC-8834-AEC3-B0C8EB0D0E39}"/>
          </ac:picMkLst>
        </pc:picChg>
      </pc:sldChg>
      <pc:sldChg chg="addSp modSp new mod">
        <pc:chgData name="Graphics Guru" userId="d850d2d1f9c44abc" providerId="LiveId" clId="{39452DE5-7C00-4F86-80CF-BD535E802BBB}" dt="2023-08-10T02:54:13.948" v="5282" actId="14100"/>
        <pc:sldMkLst>
          <pc:docMk/>
          <pc:sldMk cId="3948418877" sldId="669"/>
        </pc:sldMkLst>
        <pc:picChg chg="add mod">
          <ac:chgData name="Graphics Guru" userId="d850d2d1f9c44abc" providerId="LiveId" clId="{39452DE5-7C00-4F86-80CF-BD535E802BBB}" dt="2023-08-10T02:54:13.948" v="5282" actId="14100"/>
          <ac:picMkLst>
            <pc:docMk/>
            <pc:sldMk cId="3948418877" sldId="669"/>
            <ac:picMk id="3" creationId="{2D57EA10-2681-6A53-5CE5-37967E048125}"/>
          </ac:picMkLst>
        </pc:picChg>
      </pc:sldChg>
      <pc:sldChg chg="addSp modSp new mod">
        <pc:chgData name="Graphics Guru" userId="d850d2d1f9c44abc" providerId="LiveId" clId="{39452DE5-7C00-4F86-80CF-BD535E802BBB}" dt="2023-08-10T02:54:48.070" v="5286" actId="14100"/>
        <pc:sldMkLst>
          <pc:docMk/>
          <pc:sldMk cId="958523477" sldId="670"/>
        </pc:sldMkLst>
        <pc:picChg chg="add mod">
          <ac:chgData name="Graphics Guru" userId="d850d2d1f9c44abc" providerId="LiveId" clId="{39452DE5-7C00-4F86-80CF-BD535E802BBB}" dt="2023-08-10T02:54:48.070" v="5286" actId="14100"/>
          <ac:picMkLst>
            <pc:docMk/>
            <pc:sldMk cId="958523477" sldId="670"/>
            <ac:picMk id="3" creationId="{C5041E27-7565-AFBE-E7F7-B34DCE821E47}"/>
          </ac:picMkLst>
        </pc:picChg>
      </pc:sldChg>
      <pc:sldChg chg="addSp delSp modSp new mod">
        <pc:chgData name="Graphics Guru" userId="d850d2d1f9c44abc" providerId="LiveId" clId="{39452DE5-7C00-4F86-80CF-BD535E802BBB}" dt="2023-08-10T03:00:13.332" v="5310" actId="1076"/>
        <pc:sldMkLst>
          <pc:docMk/>
          <pc:sldMk cId="508686972" sldId="671"/>
        </pc:sldMkLst>
        <pc:picChg chg="add mod">
          <ac:chgData name="Graphics Guru" userId="d850d2d1f9c44abc" providerId="LiveId" clId="{39452DE5-7C00-4F86-80CF-BD535E802BBB}" dt="2023-08-10T03:00:13.332" v="5310" actId="1076"/>
          <ac:picMkLst>
            <pc:docMk/>
            <pc:sldMk cId="508686972" sldId="671"/>
            <ac:picMk id="3" creationId="{246C9AD9-9569-07AC-E568-DFB0A6D409D5}"/>
          </ac:picMkLst>
        </pc:picChg>
        <pc:picChg chg="add del mod">
          <ac:chgData name="Graphics Guru" userId="d850d2d1f9c44abc" providerId="LiveId" clId="{39452DE5-7C00-4F86-80CF-BD535E802BBB}" dt="2023-08-10T02:56:58.829" v="5295" actId="478"/>
          <ac:picMkLst>
            <pc:docMk/>
            <pc:sldMk cId="508686972" sldId="671"/>
            <ac:picMk id="5" creationId="{13B9B1C4-66B3-7AC6-3317-F130C6998F49}"/>
          </ac:picMkLst>
        </pc:picChg>
        <pc:picChg chg="add del mod">
          <ac:chgData name="Graphics Guru" userId="d850d2d1f9c44abc" providerId="LiveId" clId="{39452DE5-7C00-4F86-80CF-BD535E802BBB}" dt="2023-08-10T03:00:06.147" v="5307" actId="478"/>
          <ac:picMkLst>
            <pc:docMk/>
            <pc:sldMk cId="508686972" sldId="671"/>
            <ac:picMk id="7" creationId="{13D7B61A-E7FD-2DBF-A4B0-80C4C738FE10}"/>
          </ac:picMkLst>
        </pc:picChg>
      </pc:sldChg>
      <pc:sldChg chg="addSp modSp new mod">
        <pc:chgData name="Graphics Guru" userId="d850d2d1f9c44abc" providerId="LiveId" clId="{39452DE5-7C00-4F86-80CF-BD535E802BBB}" dt="2023-08-10T02:57:39.782" v="5301" actId="14100"/>
        <pc:sldMkLst>
          <pc:docMk/>
          <pc:sldMk cId="1778098689" sldId="672"/>
        </pc:sldMkLst>
        <pc:picChg chg="add mod">
          <ac:chgData name="Graphics Guru" userId="d850d2d1f9c44abc" providerId="LiveId" clId="{39452DE5-7C00-4F86-80CF-BD535E802BBB}" dt="2023-08-10T02:57:39.782" v="5301" actId="14100"/>
          <ac:picMkLst>
            <pc:docMk/>
            <pc:sldMk cId="1778098689" sldId="672"/>
            <ac:picMk id="3" creationId="{A713B9E8-AF07-60EA-3C01-EC65EAADEDC5}"/>
          </ac:picMkLst>
        </pc:picChg>
      </pc:sldChg>
      <pc:sldChg chg="addSp modSp new mod">
        <pc:chgData name="Graphics Guru" userId="d850d2d1f9c44abc" providerId="LiveId" clId="{39452DE5-7C00-4F86-80CF-BD535E802BBB}" dt="2023-08-10T02:58:59.776" v="5305" actId="14100"/>
        <pc:sldMkLst>
          <pc:docMk/>
          <pc:sldMk cId="807397226" sldId="673"/>
        </pc:sldMkLst>
        <pc:picChg chg="add mod">
          <ac:chgData name="Graphics Guru" userId="d850d2d1f9c44abc" providerId="LiveId" clId="{39452DE5-7C00-4F86-80CF-BD535E802BBB}" dt="2023-08-10T02:58:59.776" v="5305" actId="14100"/>
          <ac:picMkLst>
            <pc:docMk/>
            <pc:sldMk cId="807397226" sldId="673"/>
            <ac:picMk id="3" creationId="{0632C507-D366-6819-0D45-8764AA465BCD}"/>
          </ac:picMkLst>
        </pc:picChg>
      </pc:sldChg>
      <pc:sldChg chg="modSp add del mod">
        <pc:chgData name="Graphics Guru" userId="d850d2d1f9c44abc" providerId="LiveId" clId="{39452DE5-7C00-4F86-80CF-BD535E802BBB}" dt="2023-08-10T07:09:33.085" v="5334" actId="47"/>
        <pc:sldMkLst>
          <pc:docMk/>
          <pc:sldMk cId="1342354785" sldId="674"/>
        </pc:sldMkLst>
        <pc:spChg chg="mod">
          <ac:chgData name="Graphics Guru" userId="d850d2d1f9c44abc" providerId="LiveId" clId="{39452DE5-7C00-4F86-80CF-BD535E802BBB}" dt="2023-08-10T07:08:48.755" v="5332" actId="20577"/>
          <ac:spMkLst>
            <pc:docMk/>
            <pc:sldMk cId="1342354785" sldId="674"/>
            <ac:spMk id="2" creationId="{3EF90CBE-AE55-4D1B-C199-F34D0F199099}"/>
          </ac:spMkLst>
        </pc:spChg>
      </pc:sldChg>
      <pc:sldChg chg="new del">
        <pc:chgData name="Graphics Guru" userId="d850d2d1f9c44abc" providerId="LiveId" clId="{39452DE5-7C00-4F86-80CF-BD535E802BBB}" dt="2023-08-10T03:01:05.940" v="5313" actId="47"/>
        <pc:sldMkLst>
          <pc:docMk/>
          <pc:sldMk cId="3709312774" sldId="674"/>
        </pc:sldMkLst>
      </pc:sldChg>
      <pc:sldChg chg="addSp delSp modSp add mod">
        <pc:chgData name="Graphics Guru" userId="d850d2d1f9c44abc" providerId="LiveId" clId="{39452DE5-7C00-4F86-80CF-BD535E802BBB}" dt="2023-08-10T07:11:28.359" v="5368" actId="1076"/>
        <pc:sldMkLst>
          <pc:docMk/>
          <pc:sldMk cId="696659654" sldId="675"/>
        </pc:sldMkLst>
        <pc:spChg chg="mod">
          <ac:chgData name="Graphics Guru" userId="d850d2d1f9c44abc" providerId="LiveId" clId="{39452DE5-7C00-4F86-80CF-BD535E802BBB}" dt="2023-08-10T07:09:53.421" v="5353" actId="20577"/>
          <ac:spMkLst>
            <pc:docMk/>
            <pc:sldMk cId="696659654" sldId="675"/>
            <ac:spMk id="2" creationId="{3EF90CBE-AE55-4D1B-C199-F34D0F199099}"/>
          </ac:spMkLst>
        </pc:spChg>
        <pc:spChg chg="mod">
          <ac:chgData name="Graphics Guru" userId="d850d2d1f9c44abc" providerId="LiveId" clId="{39452DE5-7C00-4F86-80CF-BD535E802BBB}" dt="2023-08-10T07:11:28.359" v="5368" actId="1076"/>
          <ac:spMkLst>
            <pc:docMk/>
            <pc:sldMk cId="696659654" sldId="675"/>
            <ac:spMk id="6" creationId="{890C4DB9-B066-638E-BFC1-F738F4EF55EA}"/>
          </ac:spMkLst>
        </pc:spChg>
        <pc:picChg chg="add mod">
          <ac:chgData name="Graphics Guru" userId="d850d2d1f9c44abc" providerId="LiveId" clId="{39452DE5-7C00-4F86-80CF-BD535E802BBB}" dt="2023-08-10T07:10:44.545" v="5359" actId="14100"/>
          <ac:picMkLst>
            <pc:docMk/>
            <pc:sldMk cId="696659654" sldId="675"/>
            <ac:picMk id="3" creationId="{4D3E394D-F386-0372-9349-6BDD43B5AC3F}"/>
          </ac:picMkLst>
        </pc:picChg>
        <pc:picChg chg="del mod">
          <ac:chgData name="Graphics Guru" userId="d850d2d1f9c44abc" providerId="LiveId" clId="{39452DE5-7C00-4F86-80CF-BD535E802BBB}" dt="2023-08-10T07:10:18.626" v="5355" actId="478"/>
          <ac:picMkLst>
            <pc:docMk/>
            <pc:sldMk cId="696659654" sldId="675"/>
            <ac:picMk id="1026" creationId="{74604D66-2D5C-C55B-15B4-AA49E6251548}"/>
          </ac:picMkLst>
        </pc:picChg>
      </pc:sldChg>
      <pc:sldChg chg="addSp delSp modSp new mod modClrScheme chgLayout">
        <pc:chgData name="Graphics Guru" userId="d850d2d1f9c44abc" providerId="LiveId" clId="{39452DE5-7C00-4F86-80CF-BD535E802BBB}" dt="2023-08-10T07:16:08.736" v="5374" actId="1076"/>
        <pc:sldMkLst>
          <pc:docMk/>
          <pc:sldMk cId="1262310439" sldId="676"/>
        </pc:sldMkLst>
        <pc:spChg chg="del">
          <ac:chgData name="Graphics Guru" userId="d850d2d1f9c44abc" providerId="LiveId" clId="{39452DE5-7C00-4F86-80CF-BD535E802BBB}" dt="2023-08-10T07:15:56.631" v="5370" actId="700"/>
          <ac:spMkLst>
            <pc:docMk/>
            <pc:sldMk cId="1262310439" sldId="676"/>
            <ac:spMk id="2" creationId="{83EFF0D8-C46E-0148-83E5-095D0B7139BF}"/>
          </ac:spMkLst>
        </pc:spChg>
        <pc:spChg chg="del">
          <ac:chgData name="Graphics Guru" userId="d850d2d1f9c44abc" providerId="LiveId" clId="{39452DE5-7C00-4F86-80CF-BD535E802BBB}" dt="2023-08-10T07:15:56.631" v="5370" actId="700"/>
          <ac:spMkLst>
            <pc:docMk/>
            <pc:sldMk cId="1262310439" sldId="676"/>
            <ac:spMk id="3" creationId="{5E7688C8-D6CD-FC5F-8600-2AEA9BB924E2}"/>
          </ac:spMkLst>
        </pc:spChg>
        <pc:picChg chg="add mod">
          <ac:chgData name="Graphics Guru" userId="d850d2d1f9c44abc" providerId="LiveId" clId="{39452DE5-7C00-4F86-80CF-BD535E802BBB}" dt="2023-08-10T07:16:08.736" v="5374" actId="1076"/>
          <ac:picMkLst>
            <pc:docMk/>
            <pc:sldMk cId="1262310439" sldId="676"/>
            <ac:picMk id="5" creationId="{72BD0B95-2347-C40E-151F-7B79A7BAF6FC}"/>
          </ac:picMkLst>
        </pc:picChg>
      </pc:sldChg>
      <pc:sldChg chg="addSp modSp new mod">
        <pc:chgData name="Graphics Guru" userId="d850d2d1f9c44abc" providerId="LiveId" clId="{39452DE5-7C00-4F86-80CF-BD535E802BBB}" dt="2023-08-10T07:16:59.946" v="5380" actId="1076"/>
        <pc:sldMkLst>
          <pc:docMk/>
          <pc:sldMk cId="42920570" sldId="677"/>
        </pc:sldMkLst>
        <pc:picChg chg="add mod">
          <ac:chgData name="Graphics Guru" userId="d850d2d1f9c44abc" providerId="LiveId" clId="{39452DE5-7C00-4F86-80CF-BD535E802BBB}" dt="2023-08-10T07:16:59.946" v="5380" actId="1076"/>
          <ac:picMkLst>
            <pc:docMk/>
            <pc:sldMk cId="42920570" sldId="677"/>
            <ac:picMk id="3" creationId="{8CFA8931-15E1-765D-65EF-061D2253CB1D}"/>
          </ac:picMkLst>
        </pc:picChg>
      </pc:sldChg>
      <pc:sldChg chg="addSp delSp modSp new mod modClrScheme chgLayout">
        <pc:chgData name="Graphics Guru" userId="d850d2d1f9c44abc" providerId="LiveId" clId="{39452DE5-7C00-4F86-80CF-BD535E802BBB}" dt="2023-08-11T11:12:11.430" v="5940" actId="14100"/>
        <pc:sldMkLst>
          <pc:docMk/>
          <pc:sldMk cId="3244627827" sldId="678"/>
        </pc:sldMkLst>
        <pc:spChg chg="add mod">
          <ac:chgData name="Graphics Guru" userId="d850d2d1f9c44abc" providerId="LiveId" clId="{39452DE5-7C00-4F86-80CF-BD535E802BBB}" dt="2023-08-11T09:25:55.781" v="5929" actId="20577"/>
          <ac:spMkLst>
            <pc:docMk/>
            <pc:sldMk cId="3244627827" sldId="678"/>
            <ac:spMk id="2" creationId="{5B765F34-7AE0-52D9-2BFF-3AC4EA170118}"/>
          </ac:spMkLst>
        </pc:spChg>
        <pc:spChg chg="add mod">
          <ac:chgData name="Graphics Guru" userId="d850d2d1f9c44abc" providerId="LiveId" clId="{39452DE5-7C00-4F86-80CF-BD535E802BBB}" dt="2023-08-10T08:11:24.154" v="5787" actId="5793"/>
          <ac:spMkLst>
            <pc:docMk/>
            <pc:sldMk cId="3244627827" sldId="678"/>
            <ac:spMk id="3" creationId="{5F919371-C8BF-2522-3412-7272042FF282}"/>
          </ac:spMkLst>
        </pc:spChg>
        <pc:picChg chg="add mod">
          <ac:chgData name="Graphics Guru" userId="d850d2d1f9c44abc" providerId="LiveId" clId="{39452DE5-7C00-4F86-80CF-BD535E802BBB}" dt="2023-08-11T11:12:11.430" v="5940" actId="14100"/>
          <ac:picMkLst>
            <pc:docMk/>
            <pc:sldMk cId="3244627827" sldId="678"/>
            <ac:picMk id="5" creationId="{D45EA796-D034-24CB-0D38-2AFBD6554A95}"/>
          </ac:picMkLst>
        </pc:picChg>
        <pc:picChg chg="add del mod">
          <ac:chgData name="Graphics Guru" userId="d850d2d1f9c44abc" providerId="LiveId" clId="{39452DE5-7C00-4F86-80CF-BD535E802BBB}" dt="2023-08-10T08:11:01.610" v="5784" actId="478"/>
          <ac:picMkLst>
            <pc:docMk/>
            <pc:sldMk cId="3244627827" sldId="678"/>
            <ac:picMk id="7" creationId="{9BC0C616-1AD0-57F9-347A-DEB98B060A29}"/>
          </ac:picMkLst>
        </pc:picChg>
      </pc:sldChg>
      <pc:sldChg chg="delSp modSp add mod">
        <pc:chgData name="Graphics Guru" userId="d850d2d1f9c44abc" providerId="LiveId" clId="{39452DE5-7C00-4F86-80CF-BD535E802BBB}" dt="2023-08-11T11:12:08.704" v="5938" actId="20577"/>
        <pc:sldMkLst>
          <pc:docMk/>
          <pc:sldMk cId="301537888" sldId="679"/>
        </pc:sldMkLst>
        <pc:spChg chg="mod">
          <ac:chgData name="Graphics Guru" userId="d850d2d1f9c44abc" providerId="LiveId" clId="{39452DE5-7C00-4F86-80CF-BD535E802BBB}" dt="2023-08-11T11:12:08.704" v="5938" actId="20577"/>
          <ac:spMkLst>
            <pc:docMk/>
            <pc:sldMk cId="301537888" sldId="679"/>
            <ac:spMk id="2" creationId="{5B765F34-7AE0-52D9-2BFF-3AC4EA170118}"/>
          </ac:spMkLst>
        </pc:spChg>
        <pc:spChg chg="mod">
          <ac:chgData name="Graphics Guru" userId="d850d2d1f9c44abc" providerId="LiveId" clId="{39452DE5-7C00-4F86-80CF-BD535E802BBB}" dt="2023-08-10T08:11:38.297" v="5792" actId="20577"/>
          <ac:spMkLst>
            <pc:docMk/>
            <pc:sldMk cId="301537888" sldId="679"/>
            <ac:spMk id="3" creationId="{5F919371-C8BF-2522-3412-7272042FF282}"/>
          </ac:spMkLst>
        </pc:spChg>
        <pc:picChg chg="del">
          <ac:chgData name="Graphics Guru" userId="d850d2d1f9c44abc" providerId="LiveId" clId="{39452DE5-7C00-4F86-80CF-BD535E802BBB}" dt="2023-08-10T08:11:41.900" v="5793" actId="478"/>
          <ac:picMkLst>
            <pc:docMk/>
            <pc:sldMk cId="301537888" sldId="679"/>
            <ac:picMk id="5" creationId="{D45EA796-D034-24CB-0D38-2AFBD6554A95}"/>
          </ac:picMkLst>
        </pc:picChg>
        <pc:picChg chg="mod">
          <ac:chgData name="Graphics Guru" userId="d850d2d1f9c44abc" providerId="LiveId" clId="{39452DE5-7C00-4F86-80CF-BD535E802BBB}" dt="2023-08-10T08:11:48.872" v="5795" actId="14100"/>
          <ac:picMkLst>
            <pc:docMk/>
            <pc:sldMk cId="301537888" sldId="679"/>
            <ac:picMk id="7" creationId="{9BC0C616-1AD0-57F9-347A-DEB98B060A29}"/>
          </ac:picMkLst>
        </pc:picChg>
      </pc:sldChg>
      <pc:sldChg chg="addSp delSp modSp add mod">
        <pc:chgData name="Graphics Guru" userId="d850d2d1f9c44abc" providerId="LiveId" clId="{39452DE5-7C00-4F86-80CF-BD535E802BBB}" dt="2023-08-10T08:13:16.126" v="5846" actId="1037"/>
        <pc:sldMkLst>
          <pc:docMk/>
          <pc:sldMk cId="859303086" sldId="680"/>
        </pc:sldMkLst>
        <pc:spChg chg="mod">
          <ac:chgData name="Graphics Guru" userId="d850d2d1f9c44abc" providerId="LiveId" clId="{39452DE5-7C00-4F86-80CF-BD535E802BBB}" dt="2023-08-10T08:12:10.133" v="5804" actId="20577"/>
          <ac:spMkLst>
            <pc:docMk/>
            <pc:sldMk cId="859303086" sldId="680"/>
            <ac:spMk id="2" creationId="{5B765F34-7AE0-52D9-2BFF-3AC4EA170118}"/>
          </ac:spMkLst>
        </pc:spChg>
        <pc:spChg chg="mod">
          <ac:chgData name="Graphics Guru" userId="d850d2d1f9c44abc" providerId="LiveId" clId="{39452DE5-7C00-4F86-80CF-BD535E802BBB}" dt="2023-08-10T08:12:46.664" v="5829" actId="20577"/>
          <ac:spMkLst>
            <pc:docMk/>
            <pc:sldMk cId="859303086" sldId="680"/>
            <ac:spMk id="3" creationId="{5F919371-C8BF-2522-3412-7272042FF282}"/>
          </ac:spMkLst>
        </pc:spChg>
        <pc:picChg chg="del">
          <ac:chgData name="Graphics Guru" userId="d850d2d1f9c44abc" providerId="LiveId" clId="{39452DE5-7C00-4F86-80CF-BD535E802BBB}" dt="2023-08-10T08:12:27.319" v="5807" actId="478"/>
          <ac:picMkLst>
            <pc:docMk/>
            <pc:sldMk cId="859303086" sldId="680"/>
            <ac:picMk id="5" creationId="{D45EA796-D034-24CB-0D38-2AFBD6554A95}"/>
          </ac:picMkLst>
        </pc:picChg>
        <pc:picChg chg="add mod">
          <ac:chgData name="Graphics Guru" userId="d850d2d1f9c44abc" providerId="LiveId" clId="{39452DE5-7C00-4F86-80CF-BD535E802BBB}" dt="2023-08-10T08:13:16.126" v="5846" actId="1037"/>
          <ac:picMkLst>
            <pc:docMk/>
            <pc:sldMk cId="859303086" sldId="680"/>
            <ac:picMk id="6" creationId="{A82F7D56-96EB-9FFE-577B-95733424A24B}"/>
          </ac:picMkLst>
        </pc:picChg>
        <pc:picChg chg="del">
          <ac:chgData name="Graphics Guru" userId="d850d2d1f9c44abc" providerId="LiveId" clId="{39452DE5-7C00-4F86-80CF-BD535E802BBB}" dt="2023-08-10T08:12:29.469" v="5808" actId="478"/>
          <ac:picMkLst>
            <pc:docMk/>
            <pc:sldMk cId="859303086" sldId="680"/>
            <ac:picMk id="7" creationId="{9BC0C616-1AD0-57F9-347A-DEB98B060A29}"/>
          </ac:picMkLst>
        </pc:picChg>
      </pc:sldChg>
      <pc:sldChg chg="addSp delSp modSp new mod modClrScheme chgLayout">
        <pc:chgData name="Graphics Guru" userId="d850d2d1f9c44abc" providerId="LiveId" clId="{39452DE5-7C00-4F86-80CF-BD535E802BBB}" dt="2023-08-10T08:21:04.656" v="5856" actId="14100"/>
        <pc:sldMkLst>
          <pc:docMk/>
          <pc:sldMk cId="2374708717" sldId="681"/>
        </pc:sldMkLst>
        <pc:spChg chg="del">
          <ac:chgData name="Graphics Guru" userId="d850d2d1f9c44abc" providerId="LiveId" clId="{39452DE5-7C00-4F86-80CF-BD535E802BBB}" dt="2023-08-10T08:15:57.492" v="5848" actId="700"/>
          <ac:spMkLst>
            <pc:docMk/>
            <pc:sldMk cId="2374708717" sldId="681"/>
            <ac:spMk id="2" creationId="{15DEAF49-38B4-7248-3C0B-EF06F15750B2}"/>
          </ac:spMkLst>
        </pc:spChg>
        <pc:picChg chg="add del mod">
          <ac:chgData name="Graphics Guru" userId="d850d2d1f9c44abc" providerId="LiveId" clId="{39452DE5-7C00-4F86-80CF-BD535E802BBB}" dt="2023-08-10T08:19:51.583" v="5853" actId="478"/>
          <ac:picMkLst>
            <pc:docMk/>
            <pc:sldMk cId="2374708717" sldId="681"/>
            <ac:picMk id="4" creationId="{33E63F89-2EB7-1D52-AAF5-87A82D1900ED}"/>
          </ac:picMkLst>
        </pc:picChg>
        <pc:picChg chg="add mod">
          <ac:chgData name="Graphics Guru" userId="d850d2d1f9c44abc" providerId="LiveId" clId="{39452DE5-7C00-4F86-80CF-BD535E802BBB}" dt="2023-08-10T08:21:04.656" v="5856" actId="14100"/>
          <ac:picMkLst>
            <pc:docMk/>
            <pc:sldMk cId="2374708717" sldId="681"/>
            <ac:picMk id="6" creationId="{3065AF66-230A-4208-9533-CF79168958A2}"/>
          </ac:picMkLst>
        </pc:picChg>
      </pc:sldChg>
      <pc:sldChg chg="addSp modSp new mod">
        <pc:chgData name="Graphics Guru" userId="d850d2d1f9c44abc" providerId="LiveId" clId="{39452DE5-7C00-4F86-80CF-BD535E802BBB}" dt="2023-08-10T08:24:48.405" v="5860" actId="14100"/>
        <pc:sldMkLst>
          <pc:docMk/>
          <pc:sldMk cId="1210078507" sldId="682"/>
        </pc:sldMkLst>
        <pc:picChg chg="add mod">
          <ac:chgData name="Graphics Guru" userId="d850d2d1f9c44abc" providerId="LiveId" clId="{39452DE5-7C00-4F86-80CF-BD535E802BBB}" dt="2023-08-10T08:24:48.405" v="5860" actId="14100"/>
          <ac:picMkLst>
            <pc:docMk/>
            <pc:sldMk cId="1210078507" sldId="682"/>
            <ac:picMk id="3" creationId="{BA808726-21D9-6AE4-6106-6026C08B2D15}"/>
          </ac:picMkLst>
        </pc:picChg>
      </pc:sldChg>
      <pc:sldChg chg="addSp modSp new mod">
        <pc:chgData name="Graphics Guru" userId="d850d2d1f9c44abc" providerId="LiveId" clId="{39452DE5-7C00-4F86-80CF-BD535E802BBB}" dt="2023-08-10T08:26:57.155" v="5864" actId="14100"/>
        <pc:sldMkLst>
          <pc:docMk/>
          <pc:sldMk cId="2945298684" sldId="683"/>
        </pc:sldMkLst>
        <pc:picChg chg="add mod">
          <ac:chgData name="Graphics Guru" userId="d850d2d1f9c44abc" providerId="LiveId" clId="{39452DE5-7C00-4F86-80CF-BD535E802BBB}" dt="2023-08-10T08:26:57.155" v="5864" actId="14100"/>
          <ac:picMkLst>
            <pc:docMk/>
            <pc:sldMk cId="2945298684" sldId="683"/>
            <ac:picMk id="3" creationId="{FE9816AE-DD4D-03FF-3E47-3DF8F6459BD7}"/>
          </ac:picMkLst>
        </pc:picChg>
      </pc:sldChg>
      <pc:sldChg chg="addSp modSp new mod">
        <pc:chgData name="Graphics Guru" userId="d850d2d1f9c44abc" providerId="LiveId" clId="{39452DE5-7C00-4F86-80CF-BD535E802BBB}" dt="2023-08-11T03:22:24.911" v="5916" actId="1076"/>
        <pc:sldMkLst>
          <pc:docMk/>
          <pc:sldMk cId="235443386" sldId="685"/>
        </pc:sldMkLst>
        <pc:picChg chg="add mod">
          <ac:chgData name="Graphics Guru" userId="d850d2d1f9c44abc" providerId="LiveId" clId="{39452DE5-7C00-4F86-80CF-BD535E802BBB}" dt="2023-08-11T03:22:24.911" v="5916" actId="1076"/>
          <ac:picMkLst>
            <pc:docMk/>
            <pc:sldMk cId="235443386" sldId="685"/>
            <ac:picMk id="3" creationId="{1E19574E-5D54-AD06-EA29-04E8641C1B04}"/>
          </ac:picMkLst>
        </pc:picChg>
      </pc:sldChg>
      <pc:sldChg chg="add">
        <pc:chgData name="Graphics Guru" userId="d850d2d1f9c44abc" providerId="LiveId" clId="{39452DE5-7C00-4F86-80CF-BD535E802BBB}" dt="2023-08-11T02:47:06.834" v="5885"/>
        <pc:sldMkLst>
          <pc:docMk/>
          <pc:sldMk cId="1268577089" sldId="686"/>
        </pc:sldMkLst>
      </pc:sldChg>
      <pc:sldChg chg="addSp modSp new del mod ord">
        <pc:chgData name="Graphics Guru" userId="d850d2d1f9c44abc" providerId="LiveId" clId="{39452DE5-7C00-4F86-80CF-BD535E802BBB}" dt="2023-08-11T02:46:52.246" v="5884" actId="2696"/>
        <pc:sldMkLst>
          <pc:docMk/>
          <pc:sldMk cId="1682396390" sldId="686"/>
        </pc:sldMkLst>
        <pc:picChg chg="add mod">
          <ac:chgData name="Graphics Guru" userId="d850d2d1f9c44abc" providerId="LiveId" clId="{39452DE5-7C00-4F86-80CF-BD535E802BBB}" dt="2023-08-11T02:37:34.079" v="5872" actId="14100"/>
          <ac:picMkLst>
            <pc:docMk/>
            <pc:sldMk cId="1682396390" sldId="686"/>
            <ac:picMk id="3" creationId="{42197113-66F0-A373-122D-A7CD3B2B2036}"/>
          </ac:picMkLst>
        </pc:picChg>
      </pc:sldChg>
      <pc:sldChg chg="addSp modSp new del mod">
        <pc:chgData name="Graphics Guru" userId="d850d2d1f9c44abc" providerId="LiveId" clId="{39452DE5-7C00-4F86-80CF-BD535E802BBB}" dt="2023-08-11T02:46:52.246" v="5884" actId="2696"/>
        <pc:sldMkLst>
          <pc:docMk/>
          <pc:sldMk cId="27876182" sldId="687"/>
        </pc:sldMkLst>
        <pc:picChg chg="add mod">
          <ac:chgData name="Graphics Guru" userId="d850d2d1f9c44abc" providerId="LiveId" clId="{39452DE5-7C00-4F86-80CF-BD535E802BBB}" dt="2023-08-11T02:40:03.537" v="5883" actId="14100"/>
          <ac:picMkLst>
            <pc:docMk/>
            <pc:sldMk cId="27876182" sldId="687"/>
            <ac:picMk id="3" creationId="{46E16D04-3140-20EA-8DAD-3ED2E0869D91}"/>
          </ac:picMkLst>
        </pc:picChg>
      </pc:sldChg>
      <pc:sldChg chg="add">
        <pc:chgData name="Graphics Guru" userId="d850d2d1f9c44abc" providerId="LiveId" clId="{39452DE5-7C00-4F86-80CF-BD535E802BBB}" dt="2023-08-11T02:47:06.834" v="5885"/>
        <pc:sldMkLst>
          <pc:docMk/>
          <pc:sldMk cId="1390644203" sldId="687"/>
        </pc:sldMkLst>
      </pc:sldChg>
      <pc:sldChg chg="addSp modSp new mod">
        <pc:chgData name="Graphics Guru" userId="d850d2d1f9c44abc" providerId="LiveId" clId="{39452DE5-7C00-4F86-80CF-BD535E802BBB}" dt="2023-08-11T03:12:04.267" v="5892" actId="14100"/>
        <pc:sldMkLst>
          <pc:docMk/>
          <pc:sldMk cId="548460383" sldId="688"/>
        </pc:sldMkLst>
        <pc:picChg chg="add mod">
          <ac:chgData name="Graphics Guru" userId="d850d2d1f9c44abc" providerId="LiveId" clId="{39452DE5-7C00-4F86-80CF-BD535E802BBB}" dt="2023-08-11T03:12:04.267" v="5892" actId="14100"/>
          <ac:picMkLst>
            <pc:docMk/>
            <pc:sldMk cId="548460383" sldId="688"/>
            <ac:picMk id="3" creationId="{19BDE5EE-2BC0-7B6A-164A-8E8267BE0A22}"/>
          </ac:picMkLst>
        </pc:picChg>
      </pc:sldChg>
      <pc:sldChg chg="addSp modSp new mod">
        <pc:chgData name="Graphics Guru" userId="d850d2d1f9c44abc" providerId="LiveId" clId="{39452DE5-7C00-4F86-80CF-BD535E802BBB}" dt="2023-08-11T03:12:53.353" v="5897" actId="1076"/>
        <pc:sldMkLst>
          <pc:docMk/>
          <pc:sldMk cId="311995787" sldId="689"/>
        </pc:sldMkLst>
        <pc:picChg chg="add mod">
          <ac:chgData name="Graphics Guru" userId="d850d2d1f9c44abc" providerId="LiveId" clId="{39452DE5-7C00-4F86-80CF-BD535E802BBB}" dt="2023-08-11T03:12:53.353" v="5897" actId="1076"/>
          <ac:picMkLst>
            <pc:docMk/>
            <pc:sldMk cId="311995787" sldId="689"/>
            <ac:picMk id="3" creationId="{8D897013-A6A5-7E75-A10D-AB06B9225A7F}"/>
          </ac:picMkLst>
        </pc:picChg>
      </pc:sldChg>
      <pc:sldChg chg="addSp modSp new mod">
        <pc:chgData name="Graphics Guru" userId="d850d2d1f9c44abc" providerId="LiveId" clId="{39452DE5-7C00-4F86-80CF-BD535E802BBB}" dt="2023-08-11T03:17:42.805" v="5914" actId="14100"/>
        <pc:sldMkLst>
          <pc:docMk/>
          <pc:sldMk cId="1639314970" sldId="690"/>
        </pc:sldMkLst>
        <pc:picChg chg="add mod">
          <ac:chgData name="Graphics Guru" userId="d850d2d1f9c44abc" providerId="LiveId" clId="{39452DE5-7C00-4F86-80CF-BD535E802BBB}" dt="2023-08-11T03:17:42.805" v="5914" actId="14100"/>
          <ac:picMkLst>
            <pc:docMk/>
            <pc:sldMk cId="1639314970" sldId="690"/>
            <ac:picMk id="3" creationId="{869F90D0-84E3-3F68-0E4B-C4D448E4A0E0}"/>
          </ac:picMkLst>
        </pc:picChg>
      </pc:sldChg>
      <pc:sldChg chg="addSp modSp new">
        <pc:chgData name="Graphics Guru" userId="d850d2d1f9c44abc" providerId="LiveId" clId="{39452DE5-7C00-4F86-80CF-BD535E802BBB}" dt="2023-08-11T07:46:56.652" v="5923" actId="14100"/>
        <pc:sldMkLst>
          <pc:docMk/>
          <pc:sldMk cId="664025284" sldId="691"/>
        </pc:sldMkLst>
        <pc:picChg chg="add mod">
          <ac:chgData name="Graphics Guru" userId="d850d2d1f9c44abc" providerId="LiveId" clId="{39452DE5-7C00-4F86-80CF-BD535E802BBB}" dt="2023-08-11T07:46:56.652" v="5923" actId="14100"/>
          <ac:picMkLst>
            <pc:docMk/>
            <pc:sldMk cId="664025284" sldId="691"/>
            <ac:picMk id="1026" creationId="{401D7558-4D11-38EE-9DE1-64E03725764E}"/>
          </ac:picMkLst>
        </pc:picChg>
      </pc:sldChg>
      <pc:sldChg chg="addSp modSp new">
        <pc:chgData name="Graphics Guru" userId="d850d2d1f9c44abc" providerId="LiveId" clId="{39452DE5-7C00-4F86-80CF-BD535E802BBB}" dt="2023-08-11T07:47:17.213" v="5927" actId="14100"/>
        <pc:sldMkLst>
          <pc:docMk/>
          <pc:sldMk cId="3966330911" sldId="692"/>
        </pc:sldMkLst>
        <pc:picChg chg="add mod">
          <ac:chgData name="Graphics Guru" userId="d850d2d1f9c44abc" providerId="LiveId" clId="{39452DE5-7C00-4F86-80CF-BD535E802BBB}" dt="2023-08-11T07:47:17.213" v="5927" actId="14100"/>
          <ac:picMkLst>
            <pc:docMk/>
            <pc:sldMk cId="3966330911" sldId="692"/>
            <ac:picMk id="2050" creationId="{E5B1432F-3817-F4F3-0F9A-6B90776D8851}"/>
          </ac:picMkLst>
        </pc:picChg>
      </pc:sldChg>
      <pc:sldChg chg="addSp delSp modSp new mod modClrScheme chgLayout">
        <pc:chgData name="Graphics Guru" userId="d850d2d1f9c44abc" providerId="LiveId" clId="{39452DE5-7C00-4F86-80CF-BD535E802BBB}" dt="2023-08-12T16:10:38.687" v="5973" actId="14100"/>
        <pc:sldMkLst>
          <pc:docMk/>
          <pc:sldMk cId="764420613" sldId="693"/>
        </pc:sldMkLst>
        <pc:spChg chg="add del">
          <ac:chgData name="Graphics Guru" userId="d850d2d1f9c44abc" providerId="LiveId" clId="{39452DE5-7C00-4F86-80CF-BD535E802BBB}" dt="2023-08-12T16:07:27.517" v="5943" actId="22"/>
          <ac:spMkLst>
            <pc:docMk/>
            <pc:sldMk cId="764420613" sldId="693"/>
            <ac:spMk id="3" creationId="{6B007BC0-C611-B7A5-6C09-129E587EE985}"/>
          </ac:spMkLst>
        </pc:spChg>
        <pc:spChg chg="add mod">
          <ac:chgData name="Graphics Guru" userId="d850d2d1f9c44abc" providerId="LiveId" clId="{39452DE5-7C00-4F86-80CF-BD535E802BBB}" dt="2023-08-12T16:10:19.690" v="5966" actId="14100"/>
          <ac:spMkLst>
            <pc:docMk/>
            <pc:sldMk cId="764420613" sldId="693"/>
            <ac:spMk id="4" creationId="{9127FF8B-FEE3-AD65-E443-A1AEF2F7C1DA}"/>
          </ac:spMkLst>
        </pc:spChg>
        <pc:picChg chg="add del">
          <ac:chgData name="Graphics Guru" userId="d850d2d1f9c44abc" providerId="LiveId" clId="{39452DE5-7C00-4F86-80CF-BD535E802BBB}" dt="2023-08-12T16:10:22.488" v="5968" actId="22"/>
          <ac:picMkLst>
            <pc:docMk/>
            <pc:sldMk cId="764420613" sldId="693"/>
            <ac:picMk id="6" creationId="{38EE80C5-3FDA-C62F-6C7F-4C8B07801CC6}"/>
          </ac:picMkLst>
        </pc:picChg>
        <pc:picChg chg="add del">
          <ac:chgData name="Graphics Guru" userId="d850d2d1f9c44abc" providerId="LiveId" clId="{39452DE5-7C00-4F86-80CF-BD535E802BBB}" dt="2023-08-12T16:10:26.384" v="5970" actId="22"/>
          <ac:picMkLst>
            <pc:docMk/>
            <pc:sldMk cId="764420613" sldId="693"/>
            <ac:picMk id="8" creationId="{C5F396BD-83C8-E07E-ABE5-0573154187B4}"/>
          </ac:picMkLst>
        </pc:picChg>
        <pc:picChg chg="add mod">
          <ac:chgData name="Graphics Guru" userId="d850d2d1f9c44abc" providerId="LiveId" clId="{39452DE5-7C00-4F86-80CF-BD535E802BBB}" dt="2023-08-12T16:10:38.687" v="5973" actId="14100"/>
          <ac:picMkLst>
            <pc:docMk/>
            <pc:sldMk cId="764420613" sldId="693"/>
            <ac:picMk id="10" creationId="{14FF8613-791C-3006-188C-71EF60B141E2}"/>
          </ac:picMkLst>
        </pc:picChg>
      </pc:sldChg>
      <pc:sldChg chg="addSp delSp modSp add mod">
        <pc:chgData name="Graphics Guru" userId="d850d2d1f9c44abc" providerId="LiveId" clId="{39452DE5-7C00-4F86-80CF-BD535E802BBB}" dt="2023-08-12T18:51:23.256" v="10343" actId="20577"/>
        <pc:sldMkLst>
          <pc:docMk/>
          <pc:sldMk cId="2466626513" sldId="694"/>
        </pc:sldMkLst>
        <pc:spChg chg="mod">
          <ac:chgData name="Graphics Guru" userId="d850d2d1f9c44abc" providerId="LiveId" clId="{39452DE5-7C00-4F86-80CF-BD535E802BBB}" dt="2023-08-12T16:40:55.384" v="7653" actId="14100"/>
          <ac:spMkLst>
            <pc:docMk/>
            <pc:sldMk cId="2466626513" sldId="694"/>
            <ac:spMk id="4" creationId="{9127FF8B-FEE3-AD65-E443-A1AEF2F7C1DA}"/>
          </ac:spMkLst>
        </pc:spChg>
        <pc:spChg chg="add mod">
          <ac:chgData name="Graphics Guru" userId="d850d2d1f9c44abc" providerId="LiveId" clId="{39452DE5-7C00-4F86-80CF-BD535E802BBB}" dt="2023-08-12T18:51:23.256" v="10343" actId="20577"/>
          <ac:spMkLst>
            <pc:docMk/>
            <pc:sldMk cId="2466626513" sldId="694"/>
            <ac:spMk id="5" creationId="{B393870E-639C-5FE1-D4CC-DD3CE08F122E}"/>
          </ac:spMkLst>
        </pc:spChg>
        <pc:picChg chg="add mod">
          <ac:chgData name="Graphics Guru" userId="d850d2d1f9c44abc" providerId="LiveId" clId="{39452DE5-7C00-4F86-80CF-BD535E802BBB}" dt="2023-08-12T17:14:22.922" v="7945" actId="14100"/>
          <ac:picMkLst>
            <pc:docMk/>
            <pc:sldMk cId="2466626513" sldId="694"/>
            <ac:picMk id="3" creationId="{CC8AE609-83AB-44FE-367E-BC8A7F97FD55}"/>
          </ac:picMkLst>
        </pc:picChg>
        <pc:picChg chg="add del mod">
          <ac:chgData name="Graphics Guru" userId="d850d2d1f9c44abc" providerId="LiveId" clId="{39452DE5-7C00-4F86-80CF-BD535E802BBB}" dt="2023-08-12T16:35:59.948" v="7069" actId="478"/>
          <ac:picMkLst>
            <pc:docMk/>
            <pc:sldMk cId="2466626513" sldId="694"/>
            <ac:picMk id="7" creationId="{6A2A59AD-53B0-A2EB-3155-FF227F99916F}"/>
          </ac:picMkLst>
        </pc:picChg>
        <pc:picChg chg="del mod">
          <ac:chgData name="Graphics Guru" userId="d850d2d1f9c44abc" providerId="LiveId" clId="{39452DE5-7C00-4F86-80CF-BD535E802BBB}" dt="2023-08-12T16:11:52.007" v="6001" actId="478"/>
          <ac:picMkLst>
            <pc:docMk/>
            <pc:sldMk cId="2466626513" sldId="694"/>
            <ac:picMk id="10" creationId="{14FF8613-791C-3006-188C-71EF60B141E2}"/>
          </ac:picMkLst>
        </pc:picChg>
      </pc:sldChg>
      <pc:sldChg chg="addSp modSp new mod">
        <pc:chgData name="Graphics Guru" userId="d850d2d1f9c44abc" providerId="LiveId" clId="{39452DE5-7C00-4F86-80CF-BD535E802BBB}" dt="2023-08-12T17:22:19.785" v="8116" actId="20577"/>
        <pc:sldMkLst>
          <pc:docMk/>
          <pc:sldMk cId="3671996209" sldId="695"/>
        </pc:sldMkLst>
        <pc:spChg chg="mod">
          <ac:chgData name="Graphics Guru" userId="d850d2d1f9c44abc" providerId="LiveId" clId="{39452DE5-7C00-4F86-80CF-BD535E802BBB}" dt="2023-08-12T17:22:19.785" v="8116" actId="20577"/>
          <ac:spMkLst>
            <pc:docMk/>
            <pc:sldMk cId="3671996209" sldId="695"/>
            <ac:spMk id="2" creationId="{CDDB5EB9-1FC7-253A-74E4-DC3ABBEDEAE9}"/>
          </ac:spMkLst>
        </pc:spChg>
        <pc:picChg chg="add mod">
          <ac:chgData name="Graphics Guru" userId="d850d2d1f9c44abc" providerId="LiveId" clId="{39452DE5-7C00-4F86-80CF-BD535E802BBB}" dt="2023-08-12T17:21:39.232" v="8099" actId="1076"/>
          <ac:picMkLst>
            <pc:docMk/>
            <pc:sldMk cId="3671996209" sldId="695"/>
            <ac:picMk id="1026" creationId="{52933572-E367-35B4-226D-D029A33A9B91}"/>
          </ac:picMkLst>
        </pc:picChg>
      </pc:sldChg>
      <pc:sldChg chg="add del">
        <pc:chgData name="Graphics Guru" userId="d850d2d1f9c44abc" providerId="LiveId" clId="{39452DE5-7C00-4F86-80CF-BD535E802BBB}" dt="2023-08-12T18:30:18.211" v="9993" actId="47"/>
        <pc:sldMkLst>
          <pc:docMk/>
          <pc:sldMk cId="419844315" sldId="696"/>
        </pc:sldMkLst>
      </pc:sldChg>
      <pc:sldChg chg="new del">
        <pc:chgData name="Graphics Guru" userId="d850d2d1f9c44abc" providerId="LiveId" clId="{39452DE5-7C00-4F86-80CF-BD535E802BBB}" dt="2023-08-12T18:01:45.573" v="9033" actId="2696"/>
        <pc:sldMkLst>
          <pc:docMk/>
          <pc:sldMk cId="640001700" sldId="697"/>
        </pc:sldMkLst>
      </pc:sldChg>
      <pc:sldChg chg="modSp add mod">
        <pc:chgData name="Graphics Guru" userId="d850d2d1f9c44abc" providerId="LiveId" clId="{39452DE5-7C00-4F86-80CF-BD535E802BBB}" dt="2023-08-16T02:37:45.007" v="13736" actId="207"/>
        <pc:sldMkLst>
          <pc:docMk/>
          <pc:sldMk cId="3000698996" sldId="697"/>
        </pc:sldMkLst>
        <pc:spChg chg="mod">
          <ac:chgData name="Graphics Guru" userId="d850d2d1f9c44abc" providerId="LiveId" clId="{39452DE5-7C00-4F86-80CF-BD535E802BBB}" dt="2023-08-12T18:02:05.196" v="9078" actId="20577"/>
          <ac:spMkLst>
            <pc:docMk/>
            <pc:sldMk cId="3000698996" sldId="697"/>
            <ac:spMk id="2" creationId="{EF843F80-1BD0-21B1-072A-78E28818A329}"/>
          </ac:spMkLst>
        </pc:spChg>
        <pc:spChg chg="mod">
          <ac:chgData name="Graphics Guru" userId="d850d2d1f9c44abc" providerId="LiveId" clId="{39452DE5-7C00-4F86-80CF-BD535E802BBB}" dt="2023-08-16T02:37:45.007" v="13736" actId="207"/>
          <ac:spMkLst>
            <pc:docMk/>
            <pc:sldMk cId="3000698996" sldId="697"/>
            <ac:spMk id="3" creationId="{4890B74B-79F1-007D-70E5-960C2B90299A}"/>
          </ac:spMkLst>
        </pc:spChg>
      </pc:sldChg>
      <pc:sldChg chg="modSp add mod">
        <pc:chgData name="Graphics Guru" userId="d850d2d1f9c44abc" providerId="LiveId" clId="{39452DE5-7C00-4F86-80CF-BD535E802BBB}" dt="2023-08-12T18:38:15.189" v="10333" actId="20577"/>
        <pc:sldMkLst>
          <pc:docMk/>
          <pc:sldMk cId="3548369237" sldId="698"/>
        </pc:sldMkLst>
        <pc:spChg chg="mod">
          <ac:chgData name="Graphics Guru" userId="d850d2d1f9c44abc" providerId="LiveId" clId="{39452DE5-7C00-4F86-80CF-BD535E802BBB}" dt="2023-08-12T18:32:10.306" v="9996" actId="20577"/>
          <ac:spMkLst>
            <pc:docMk/>
            <pc:sldMk cId="3548369237" sldId="698"/>
            <ac:spMk id="2" creationId="{1F7E1AB9-481F-67D7-F262-DED08525ED1E}"/>
          </ac:spMkLst>
        </pc:spChg>
        <pc:spChg chg="mod">
          <ac:chgData name="Graphics Guru" userId="d850d2d1f9c44abc" providerId="LiveId" clId="{39452DE5-7C00-4F86-80CF-BD535E802BBB}" dt="2023-08-12T18:38:15.189" v="10333" actId="20577"/>
          <ac:spMkLst>
            <pc:docMk/>
            <pc:sldMk cId="3548369237" sldId="698"/>
            <ac:spMk id="3" creationId="{20DDD6F1-8559-4F57-438A-907AB72BF353}"/>
          </ac:spMkLst>
        </pc:spChg>
      </pc:sldChg>
      <pc:sldChg chg="addSp modSp add mod">
        <pc:chgData name="Graphics Guru" userId="d850d2d1f9c44abc" providerId="LiveId" clId="{39452DE5-7C00-4F86-80CF-BD535E802BBB}" dt="2023-08-12T20:35:53.587" v="10542" actId="14100"/>
        <pc:sldMkLst>
          <pc:docMk/>
          <pc:sldMk cId="3986117092" sldId="699"/>
        </pc:sldMkLst>
        <pc:spChg chg="mod">
          <ac:chgData name="Graphics Guru" userId="d850d2d1f9c44abc" providerId="LiveId" clId="{39452DE5-7C00-4F86-80CF-BD535E802BBB}" dt="2023-08-12T20:33:39.637" v="10527"/>
          <ac:spMkLst>
            <pc:docMk/>
            <pc:sldMk cId="3986117092" sldId="699"/>
            <ac:spMk id="2" creationId="{EF843F80-1BD0-21B1-072A-78E28818A329}"/>
          </ac:spMkLst>
        </pc:spChg>
        <pc:spChg chg="mod">
          <ac:chgData name="Graphics Guru" userId="d850d2d1f9c44abc" providerId="LiveId" clId="{39452DE5-7C00-4F86-80CF-BD535E802BBB}" dt="2023-08-12T20:35:24.012" v="10539" actId="404"/>
          <ac:spMkLst>
            <pc:docMk/>
            <pc:sldMk cId="3986117092" sldId="699"/>
            <ac:spMk id="3" creationId="{4890B74B-79F1-007D-70E5-960C2B90299A}"/>
          </ac:spMkLst>
        </pc:spChg>
        <pc:picChg chg="add mod">
          <ac:chgData name="Graphics Guru" userId="d850d2d1f9c44abc" providerId="LiveId" clId="{39452DE5-7C00-4F86-80CF-BD535E802BBB}" dt="2023-08-12T20:35:53.587" v="10542" actId="14100"/>
          <ac:picMkLst>
            <pc:docMk/>
            <pc:sldMk cId="3986117092" sldId="699"/>
            <ac:picMk id="5" creationId="{800AE38D-0892-4CA9-7EE6-10D7718A0E2E}"/>
          </ac:picMkLst>
        </pc:picChg>
      </pc:sldChg>
      <pc:sldChg chg="addSp delSp modSp add mod">
        <pc:chgData name="Graphics Guru" userId="d850d2d1f9c44abc" providerId="LiveId" clId="{39452DE5-7C00-4F86-80CF-BD535E802BBB}" dt="2023-08-16T02:38:29.743" v="13739" actId="207"/>
        <pc:sldMkLst>
          <pc:docMk/>
          <pc:sldMk cId="2347977018" sldId="700"/>
        </pc:sldMkLst>
        <pc:spChg chg="mod">
          <ac:chgData name="Graphics Guru" userId="d850d2d1f9c44abc" providerId="LiveId" clId="{39452DE5-7C00-4F86-80CF-BD535E802BBB}" dt="2023-08-12T20:39:14.599" v="10582" actId="20577"/>
          <ac:spMkLst>
            <pc:docMk/>
            <pc:sldMk cId="2347977018" sldId="700"/>
            <ac:spMk id="2" creationId="{EF843F80-1BD0-21B1-072A-78E28818A329}"/>
          </ac:spMkLst>
        </pc:spChg>
        <pc:spChg chg="add del mod">
          <ac:chgData name="Graphics Guru" userId="d850d2d1f9c44abc" providerId="LiveId" clId="{39452DE5-7C00-4F86-80CF-BD535E802BBB}" dt="2023-08-16T02:38:29.743" v="13739" actId="207"/>
          <ac:spMkLst>
            <pc:docMk/>
            <pc:sldMk cId="2347977018" sldId="700"/>
            <ac:spMk id="3" creationId="{4890B74B-79F1-007D-70E5-960C2B90299A}"/>
          </ac:spMkLst>
        </pc:spChg>
        <pc:spChg chg="add del mod">
          <ac:chgData name="Graphics Guru" userId="d850d2d1f9c44abc" providerId="LiveId" clId="{39452DE5-7C00-4F86-80CF-BD535E802BBB}" dt="2023-08-12T20:39:25.591" v="10586"/>
          <ac:spMkLst>
            <pc:docMk/>
            <pc:sldMk cId="2347977018" sldId="700"/>
            <ac:spMk id="4" creationId="{F20AD216-6236-A846-B284-6EEC8645C903}"/>
          </ac:spMkLst>
        </pc:spChg>
        <pc:picChg chg="del">
          <ac:chgData name="Graphics Guru" userId="d850d2d1f9c44abc" providerId="LiveId" clId="{39452DE5-7C00-4F86-80CF-BD535E802BBB}" dt="2023-08-12T20:39:21.204" v="10584" actId="478"/>
          <ac:picMkLst>
            <pc:docMk/>
            <pc:sldMk cId="2347977018" sldId="700"/>
            <ac:picMk id="5" creationId="{800AE38D-0892-4CA9-7EE6-10D7718A0E2E}"/>
          </ac:picMkLst>
        </pc:picChg>
        <pc:picChg chg="add mod">
          <ac:chgData name="Graphics Guru" userId="d850d2d1f9c44abc" providerId="LiveId" clId="{39452DE5-7C00-4F86-80CF-BD535E802BBB}" dt="2023-08-16T00:11:42.497" v="13289" actId="1036"/>
          <ac:picMkLst>
            <pc:docMk/>
            <pc:sldMk cId="2347977018" sldId="700"/>
            <ac:picMk id="7" creationId="{9BA613E5-970B-9337-E55C-0C17A9726D45}"/>
          </ac:picMkLst>
        </pc:picChg>
      </pc:sldChg>
      <pc:sldChg chg="addSp delSp modSp add mod">
        <pc:chgData name="Graphics Guru" userId="d850d2d1f9c44abc" providerId="LiveId" clId="{39452DE5-7C00-4F86-80CF-BD535E802BBB}" dt="2023-08-12T20:55:31.238" v="10696" actId="2711"/>
        <pc:sldMkLst>
          <pc:docMk/>
          <pc:sldMk cId="619029516" sldId="701"/>
        </pc:sldMkLst>
        <pc:spChg chg="mod">
          <ac:chgData name="Graphics Guru" userId="d850d2d1f9c44abc" providerId="LiveId" clId="{39452DE5-7C00-4F86-80CF-BD535E802BBB}" dt="2023-08-12T20:43:52.021" v="10606" actId="14100"/>
          <ac:spMkLst>
            <pc:docMk/>
            <pc:sldMk cId="619029516" sldId="701"/>
            <ac:spMk id="2" creationId="{EF843F80-1BD0-21B1-072A-78E28818A329}"/>
          </ac:spMkLst>
        </pc:spChg>
        <pc:spChg chg="mod">
          <ac:chgData name="Graphics Guru" userId="d850d2d1f9c44abc" providerId="LiveId" clId="{39452DE5-7C00-4F86-80CF-BD535E802BBB}" dt="2023-08-12T20:55:31.238" v="10696" actId="2711"/>
          <ac:spMkLst>
            <pc:docMk/>
            <pc:sldMk cId="619029516" sldId="701"/>
            <ac:spMk id="3" creationId="{4890B74B-79F1-007D-70E5-960C2B90299A}"/>
          </ac:spMkLst>
        </pc:spChg>
        <pc:spChg chg="add del">
          <ac:chgData name="Graphics Guru" userId="d850d2d1f9c44abc" providerId="LiveId" clId="{39452DE5-7C00-4F86-80CF-BD535E802BBB}" dt="2023-08-12T20:44:20.071" v="10611" actId="22"/>
          <ac:spMkLst>
            <pc:docMk/>
            <pc:sldMk cId="619029516" sldId="701"/>
            <ac:spMk id="5" creationId="{4D73A20F-B738-AAE5-3685-9B9F7EEAEBC5}"/>
          </ac:spMkLst>
        </pc:spChg>
        <pc:picChg chg="del">
          <ac:chgData name="Graphics Guru" userId="d850d2d1f9c44abc" providerId="LiveId" clId="{39452DE5-7C00-4F86-80CF-BD535E802BBB}" dt="2023-08-12T20:44:04.964" v="10609" actId="478"/>
          <ac:picMkLst>
            <pc:docMk/>
            <pc:sldMk cId="619029516" sldId="701"/>
            <ac:picMk id="7" creationId="{9BA613E5-970B-9337-E55C-0C17A9726D45}"/>
          </ac:picMkLst>
        </pc:picChg>
        <pc:picChg chg="add mod">
          <ac:chgData name="Graphics Guru" userId="d850d2d1f9c44abc" providerId="LiveId" clId="{39452DE5-7C00-4F86-80CF-BD535E802BBB}" dt="2023-08-12T20:54:33.959" v="10689" actId="14100"/>
          <ac:picMkLst>
            <pc:docMk/>
            <pc:sldMk cId="619029516" sldId="701"/>
            <ac:picMk id="8" creationId="{6759A92B-2DA7-02B9-0F31-E957439055B9}"/>
          </ac:picMkLst>
        </pc:picChg>
      </pc:sldChg>
      <pc:sldChg chg="addSp delSp modSp add mod">
        <pc:chgData name="Graphics Guru" userId="d850d2d1f9c44abc" providerId="LiveId" clId="{39452DE5-7C00-4F86-80CF-BD535E802BBB}" dt="2023-08-16T02:40:05.418" v="13740" actId="207"/>
        <pc:sldMkLst>
          <pc:docMk/>
          <pc:sldMk cId="2523137455" sldId="702"/>
        </pc:sldMkLst>
        <pc:spChg chg="mod">
          <ac:chgData name="Graphics Guru" userId="d850d2d1f9c44abc" providerId="LiveId" clId="{39452DE5-7C00-4F86-80CF-BD535E802BBB}" dt="2023-08-12T20:56:17.547" v="10700"/>
          <ac:spMkLst>
            <pc:docMk/>
            <pc:sldMk cId="2523137455" sldId="702"/>
            <ac:spMk id="2" creationId="{EF843F80-1BD0-21B1-072A-78E28818A329}"/>
          </ac:spMkLst>
        </pc:spChg>
        <pc:spChg chg="mod">
          <ac:chgData name="Graphics Guru" userId="d850d2d1f9c44abc" providerId="LiveId" clId="{39452DE5-7C00-4F86-80CF-BD535E802BBB}" dt="2023-08-16T02:40:05.418" v="13740" actId="207"/>
          <ac:spMkLst>
            <pc:docMk/>
            <pc:sldMk cId="2523137455" sldId="702"/>
            <ac:spMk id="3" creationId="{4890B74B-79F1-007D-70E5-960C2B90299A}"/>
          </ac:spMkLst>
        </pc:spChg>
        <pc:picChg chg="add mod">
          <ac:chgData name="Graphics Guru" userId="d850d2d1f9c44abc" providerId="LiveId" clId="{39452DE5-7C00-4F86-80CF-BD535E802BBB}" dt="2023-08-12T20:58:38.291" v="10738" actId="1036"/>
          <ac:picMkLst>
            <pc:docMk/>
            <pc:sldMk cId="2523137455" sldId="702"/>
            <ac:picMk id="5" creationId="{4B680692-8CB2-CD0C-834D-569C9668AE28}"/>
          </ac:picMkLst>
        </pc:picChg>
        <pc:picChg chg="del">
          <ac:chgData name="Graphics Guru" userId="d850d2d1f9c44abc" providerId="LiveId" clId="{39452DE5-7C00-4F86-80CF-BD535E802BBB}" dt="2023-08-12T20:56:54.869" v="10704" actId="478"/>
          <ac:picMkLst>
            <pc:docMk/>
            <pc:sldMk cId="2523137455" sldId="702"/>
            <ac:picMk id="8" creationId="{6759A92B-2DA7-02B9-0F31-E957439055B9}"/>
          </ac:picMkLst>
        </pc:picChg>
      </pc:sldChg>
      <pc:sldChg chg="addSp delSp modSp add mod">
        <pc:chgData name="Graphics Guru" userId="d850d2d1f9c44abc" providerId="LiveId" clId="{39452DE5-7C00-4F86-80CF-BD535E802BBB}" dt="2023-08-12T21:08:26.143" v="10831" actId="1036"/>
        <pc:sldMkLst>
          <pc:docMk/>
          <pc:sldMk cId="406920481" sldId="703"/>
        </pc:sldMkLst>
        <pc:spChg chg="mod">
          <ac:chgData name="Graphics Guru" userId="d850d2d1f9c44abc" providerId="LiveId" clId="{39452DE5-7C00-4F86-80CF-BD535E802BBB}" dt="2023-08-12T21:01:27.076" v="10769" actId="20577"/>
          <ac:spMkLst>
            <pc:docMk/>
            <pc:sldMk cId="406920481" sldId="703"/>
            <ac:spMk id="2" creationId="{EF843F80-1BD0-21B1-072A-78E28818A329}"/>
          </ac:spMkLst>
        </pc:spChg>
        <pc:spChg chg="mod">
          <ac:chgData name="Graphics Guru" userId="d850d2d1f9c44abc" providerId="LiveId" clId="{39452DE5-7C00-4F86-80CF-BD535E802BBB}" dt="2023-08-12T21:05:32.267" v="10803" actId="20577"/>
          <ac:spMkLst>
            <pc:docMk/>
            <pc:sldMk cId="406920481" sldId="703"/>
            <ac:spMk id="3" creationId="{4890B74B-79F1-007D-70E5-960C2B90299A}"/>
          </ac:spMkLst>
        </pc:spChg>
        <pc:spChg chg="add mod">
          <ac:chgData name="Graphics Guru" userId="d850d2d1f9c44abc" providerId="LiveId" clId="{39452DE5-7C00-4F86-80CF-BD535E802BBB}" dt="2023-08-12T21:08:26.143" v="10831" actId="1036"/>
          <ac:spMkLst>
            <pc:docMk/>
            <pc:sldMk cId="406920481" sldId="703"/>
            <ac:spMk id="9" creationId="{955FE64A-8C76-494B-2FE3-890DC33439F6}"/>
          </ac:spMkLst>
        </pc:spChg>
        <pc:spChg chg="add mod">
          <ac:chgData name="Graphics Guru" userId="d850d2d1f9c44abc" providerId="LiveId" clId="{39452DE5-7C00-4F86-80CF-BD535E802BBB}" dt="2023-08-12T21:08:11.510" v="10822" actId="14100"/>
          <ac:spMkLst>
            <pc:docMk/>
            <pc:sldMk cId="406920481" sldId="703"/>
            <ac:spMk id="10" creationId="{F526C00D-C99B-25E9-F47C-9BE2C2CE8940}"/>
          </ac:spMkLst>
        </pc:spChg>
        <pc:picChg chg="del">
          <ac:chgData name="Graphics Guru" userId="d850d2d1f9c44abc" providerId="LiveId" clId="{39452DE5-7C00-4F86-80CF-BD535E802BBB}" dt="2023-08-12T20:59:22.876" v="10744" actId="478"/>
          <ac:picMkLst>
            <pc:docMk/>
            <pc:sldMk cId="406920481" sldId="703"/>
            <ac:picMk id="5" creationId="{4B680692-8CB2-CD0C-834D-569C9668AE28}"/>
          </ac:picMkLst>
        </pc:picChg>
        <pc:picChg chg="add del mod">
          <ac:chgData name="Graphics Guru" userId="d850d2d1f9c44abc" providerId="LiveId" clId="{39452DE5-7C00-4F86-80CF-BD535E802BBB}" dt="2023-08-12T21:01:52.990" v="10771" actId="478"/>
          <ac:picMkLst>
            <pc:docMk/>
            <pc:sldMk cId="406920481" sldId="703"/>
            <ac:picMk id="6" creationId="{81C6B691-D063-022A-2725-4F2804A1CEA6}"/>
          </ac:picMkLst>
        </pc:picChg>
        <pc:picChg chg="add mod">
          <ac:chgData name="Graphics Guru" userId="d850d2d1f9c44abc" providerId="LiveId" clId="{39452DE5-7C00-4F86-80CF-BD535E802BBB}" dt="2023-08-12T21:08:22.718" v="10829" actId="1036"/>
          <ac:picMkLst>
            <pc:docMk/>
            <pc:sldMk cId="406920481" sldId="703"/>
            <ac:picMk id="8" creationId="{40931A57-5912-B7AC-2198-EB3A2CA62F9A}"/>
          </ac:picMkLst>
        </pc:picChg>
      </pc:sldChg>
      <pc:sldChg chg="addSp modSp add mod">
        <pc:chgData name="Graphics Guru" userId="d850d2d1f9c44abc" providerId="LiveId" clId="{39452DE5-7C00-4F86-80CF-BD535E802BBB}" dt="2023-08-12T21:06:51.496" v="10816" actId="1582"/>
        <pc:sldMkLst>
          <pc:docMk/>
          <pc:sldMk cId="2829935328" sldId="704"/>
        </pc:sldMkLst>
        <pc:spChg chg="mod">
          <ac:chgData name="Graphics Guru" userId="d850d2d1f9c44abc" providerId="LiveId" clId="{39452DE5-7C00-4F86-80CF-BD535E802BBB}" dt="2023-08-12T21:05:55.596" v="10810" actId="20577"/>
          <ac:spMkLst>
            <pc:docMk/>
            <pc:sldMk cId="2829935328" sldId="704"/>
            <ac:spMk id="2" creationId="{EF843F80-1BD0-21B1-072A-78E28818A329}"/>
          </ac:spMkLst>
        </pc:spChg>
        <pc:spChg chg="mod">
          <ac:chgData name="Graphics Guru" userId="d850d2d1f9c44abc" providerId="LiveId" clId="{39452DE5-7C00-4F86-80CF-BD535E802BBB}" dt="2023-08-12T21:06:00.515" v="10811" actId="20577"/>
          <ac:spMkLst>
            <pc:docMk/>
            <pc:sldMk cId="2829935328" sldId="704"/>
            <ac:spMk id="3" creationId="{4890B74B-79F1-007D-70E5-960C2B90299A}"/>
          </ac:spMkLst>
        </pc:spChg>
        <pc:spChg chg="add mod">
          <ac:chgData name="Graphics Guru" userId="d850d2d1f9c44abc" providerId="LiveId" clId="{39452DE5-7C00-4F86-80CF-BD535E802BBB}" dt="2023-08-12T21:06:51.496" v="10816" actId="1582"/>
          <ac:spMkLst>
            <pc:docMk/>
            <pc:sldMk cId="2829935328" sldId="704"/>
            <ac:spMk id="4" creationId="{C70DBFF4-24AE-C76E-1863-7930AAC7CFC0}"/>
          </ac:spMkLst>
        </pc:spChg>
        <pc:picChg chg="mod">
          <ac:chgData name="Graphics Guru" userId="d850d2d1f9c44abc" providerId="LiveId" clId="{39452DE5-7C00-4F86-80CF-BD535E802BBB}" dt="2023-08-12T21:06:05.807" v="10812" actId="1076"/>
          <ac:picMkLst>
            <pc:docMk/>
            <pc:sldMk cId="2829935328" sldId="704"/>
            <ac:picMk id="6" creationId="{81C6B691-D063-022A-2725-4F2804A1CEA6}"/>
          </ac:picMkLst>
        </pc:picChg>
      </pc:sldChg>
      <pc:sldChg chg="addSp delSp modSp add mod">
        <pc:chgData name="Graphics Guru" userId="d850d2d1f9c44abc" providerId="LiveId" clId="{39452DE5-7C00-4F86-80CF-BD535E802BBB}" dt="2023-08-12T21:14:46.583" v="10870" actId="1076"/>
        <pc:sldMkLst>
          <pc:docMk/>
          <pc:sldMk cId="2436197441" sldId="705"/>
        </pc:sldMkLst>
        <pc:spChg chg="mod">
          <ac:chgData name="Graphics Guru" userId="d850d2d1f9c44abc" providerId="LiveId" clId="{39452DE5-7C00-4F86-80CF-BD535E802BBB}" dt="2023-08-12T21:14:37.796" v="10868" actId="122"/>
          <ac:spMkLst>
            <pc:docMk/>
            <pc:sldMk cId="2436197441" sldId="705"/>
            <ac:spMk id="2" creationId="{3EF90CBE-AE55-4D1B-C199-F34D0F199099}"/>
          </ac:spMkLst>
        </pc:spChg>
        <pc:picChg chg="del mod">
          <ac:chgData name="Graphics Guru" userId="d850d2d1f9c44abc" providerId="LiveId" clId="{39452DE5-7C00-4F86-80CF-BD535E802BBB}" dt="2023-08-12T21:10:53.515" v="10846" actId="478"/>
          <ac:picMkLst>
            <pc:docMk/>
            <pc:sldMk cId="2436197441" sldId="705"/>
            <ac:picMk id="4" creationId="{57AD8979-C63C-6DA9-6C38-0DF28C8DCD26}"/>
          </ac:picMkLst>
        </pc:picChg>
        <pc:picChg chg="add mod">
          <ac:chgData name="Graphics Guru" userId="d850d2d1f9c44abc" providerId="LiveId" clId="{39452DE5-7C00-4F86-80CF-BD535E802BBB}" dt="2023-08-12T21:14:46.583" v="10870" actId="1076"/>
          <ac:picMkLst>
            <pc:docMk/>
            <pc:sldMk cId="2436197441" sldId="705"/>
            <ac:picMk id="5" creationId="{CB20D6E7-6EF5-979C-12A2-B5A38D3182F2}"/>
          </ac:picMkLst>
        </pc:picChg>
      </pc:sldChg>
      <pc:sldChg chg="addSp delSp modSp new mod ord modClrScheme chgLayout">
        <pc:chgData name="Graphics Guru" userId="d850d2d1f9c44abc" providerId="LiveId" clId="{39452DE5-7C00-4F86-80CF-BD535E802BBB}" dt="2023-08-13T00:17:36.971" v="11078" actId="9405"/>
        <pc:sldMkLst>
          <pc:docMk/>
          <pc:sldMk cId="1206646830" sldId="706"/>
        </pc:sldMkLst>
        <pc:spChg chg="del">
          <ac:chgData name="Graphics Guru" userId="d850d2d1f9c44abc" providerId="LiveId" clId="{39452DE5-7C00-4F86-80CF-BD535E802BBB}" dt="2023-08-12T22:28:13.979" v="10872" actId="700"/>
          <ac:spMkLst>
            <pc:docMk/>
            <pc:sldMk cId="1206646830" sldId="706"/>
            <ac:spMk id="2" creationId="{7E205A71-A03B-B5EE-45BA-BA6D0DE37CF9}"/>
          </ac:spMkLst>
        </pc:spChg>
        <pc:picChg chg="add mod">
          <ac:chgData name="Graphics Guru" userId="d850d2d1f9c44abc" providerId="LiveId" clId="{39452DE5-7C00-4F86-80CF-BD535E802BBB}" dt="2023-08-13T00:03:11.273" v="10960" actId="14100"/>
          <ac:picMkLst>
            <pc:docMk/>
            <pc:sldMk cId="1206646830" sldId="706"/>
            <ac:picMk id="4" creationId="{3C032163-5EA2-DF75-8298-70F3473B8B51}"/>
          </ac:picMkLst>
        </pc:picChg>
        <pc:inkChg chg="add">
          <ac:chgData name="Graphics Guru" userId="d850d2d1f9c44abc" providerId="LiveId" clId="{39452DE5-7C00-4F86-80CF-BD535E802BBB}" dt="2023-08-13T00:17:36.971" v="11078" actId="9405"/>
          <ac:inkMkLst>
            <pc:docMk/>
            <pc:sldMk cId="1206646830" sldId="706"/>
            <ac:inkMk id="5" creationId="{40A42F1F-79AE-6D26-2ED0-17C48A5FA40A}"/>
          </ac:inkMkLst>
        </pc:inkChg>
      </pc:sldChg>
      <pc:sldChg chg="addSp delSp modSp new mod ord">
        <pc:chgData name="Graphics Guru" userId="d850d2d1f9c44abc" providerId="LiveId" clId="{39452DE5-7C00-4F86-80CF-BD535E802BBB}" dt="2023-08-13T00:17:00.213" v="11077" actId="9405"/>
        <pc:sldMkLst>
          <pc:docMk/>
          <pc:sldMk cId="3286222987" sldId="707"/>
        </pc:sldMkLst>
        <pc:picChg chg="add mod">
          <ac:chgData name="Graphics Guru" userId="d850d2d1f9c44abc" providerId="LiveId" clId="{39452DE5-7C00-4F86-80CF-BD535E802BBB}" dt="2023-08-13T00:04:01.490" v="10966" actId="14100"/>
          <ac:picMkLst>
            <pc:docMk/>
            <pc:sldMk cId="3286222987" sldId="707"/>
            <ac:picMk id="3" creationId="{D276C3BA-1970-4220-434B-B2F4DB65697D}"/>
          </ac:picMkLst>
        </pc:picChg>
        <pc:inkChg chg="add">
          <ac:chgData name="Graphics Guru" userId="d850d2d1f9c44abc" providerId="LiveId" clId="{39452DE5-7C00-4F86-80CF-BD535E802BBB}" dt="2023-08-13T00:16:27.720" v="11073" actId="9405"/>
          <ac:inkMkLst>
            <pc:docMk/>
            <pc:sldMk cId="3286222987" sldId="707"/>
            <ac:inkMk id="4" creationId="{E7F4508D-A694-1D36-2C2B-3CB4BCC0F9FC}"/>
          </ac:inkMkLst>
        </pc:inkChg>
        <pc:inkChg chg="add del">
          <ac:chgData name="Graphics Guru" userId="d850d2d1f9c44abc" providerId="LiveId" clId="{39452DE5-7C00-4F86-80CF-BD535E802BBB}" dt="2023-08-13T00:16:46.488" v="11075" actId="9405"/>
          <ac:inkMkLst>
            <pc:docMk/>
            <pc:sldMk cId="3286222987" sldId="707"/>
            <ac:inkMk id="5" creationId="{0DD4CDCA-0688-F467-5FA4-D8979017E079}"/>
          </ac:inkMkLst>
        </pc:inkChg>
        <pc:inkChg chg="add">
          <ac:chgData name="Graphics Guru" userId="d850d2d1f9c44abc" providerId="LiveId" clId="{39452DE5-7C00-4F86-80CF-BD535E802BBB}" dt="2023-08-13T00:16:54.484" v="11076" actId="9405"/>
          <ac:inkMkLst>
            <pc:docMk/>
            <pc:sldMk cId="3286222987" sldId="707"/>
            <ac:inkMk id="6" creationId="{4F6F4684-23D9-261B-4F43-52E8B7D1ED4B}"/>
          </ac:inkMkLst>
        </pc:inkChg>
        <pc:inkChg chg="add">
          <ac:chgData name="Graphics Guru" userId="d850d2d1f9c44abc" providerId="LiveId" clId="{39452DE5-7C00-4F86-80CF-BD535E802BBB}" dt="2023-08-13T00:17:00.213" v="11077" actId="9405"/>
          <ac:inkMkLst>
            <pc:docMk/>
            <pc:sldMk cId="3286222987" sldId="707"/>
            <ac:inkMk id="7" creationId="{E51DFA94-0B89-1185-E04E-7F9087242A38}"/>
          </ac:inkMkLst>
        </pc:inkChg>
      </pc:sldChg>
      <pc:sldChg chg="addSp delSp modSp new mod ord">
        <pc:chgData name="Graphics Guru" userId="d850d2d1f9c44abc" providerId="LiveId" clId="{39452DE5-7C00-4F86-80CF-BD535E802BBB}" dt="2023-08-15T21:46:46.628" v="12506" actId="14100"/>
        <pc:sldMkLst>
          <pc:docMk/>
          <pc:sldMk cId="3763773914" sldId="708"/>
        </pc:sldMkLst>
        <pc:picChg chg="add mod">
          <ac:chgData name="Graphics Guru" userId="d850d2d1f9c44abc" providerId="LiveId" clId="{39452DE5-7C00-4F86-80CF-BD535E802BBB}" dt="2023-08-15T21:46:46.628" v="12506" actId="14100"/>
          <ac:picMkLst>
            <pc:docMk/>
            <pc:sldMk cId="3763773914" sldId="708"/>
            <ac:picMk id="3" creationId="{85F387EA-FA73-74AB-161A-1A22AA8685D6}"/>
          </ac:picMkLst>
        </pc:picChg>
        <pc:picChg chg="add del mod">
          <ac:chgData name="Graphics Guru" userId="d850d2d1f9c44abc" providerId="LiveId" clId="{39452DE5-7C00-4F86-80CF-BD535E802BBB}" dt="2023-08-15T21:46:43.456" v="12504" actId="22"/>
          <ac:picMkLst>
            <pc:docMk/>
            <pc:sldMk cId="3763773914" sldId="708"/>
            <ac:picMk id="4" creationId="{0D460A0A-782B-1B8E-CA00-F6CA869CBF08}"/>
          </ac:picMkLst>
        </pc:picChg>
      </pc:sldChg>
      <pc:sldChg chg="addSp modSp new mod ord">
        <pc:chgData name="Graphics Guru" userId="d850d2d1f9c44abc" providerId="LiveId" clId="{39452DE5-7C00-4F86-80CF-BD535E802BBB}" dt="2023-08-13T00:07:51.105" v="10979"/>
        <pc:sldMkLst>
          <pc:docMk/>
          <pc:sldMk cId="4237514314" sldId="709"/>
        </pc:sldMkLst>
        <pc:picChg chg="add mod">
          <ac:chgData name="Graphics Guru" userId="d850d2d1f9c44abc" providerId="LiveId" clId="{39452DE5-7C00-4F86-80CF-BD535E802BBB}" dt="2023-08-13T00:07:39.956" v="10977" actId="14100"/>
          <ac:picMkLst>
            <pc:docMk/>
            <pc:sldMk cId="4237514314" sldId="709"/>
            <ac:picMk id="3" creationId="{65909C7A-CDFA-7D4B-0FD8-4DF68EE2210D}"/>
          </ac:picMkLst>
        </pc:picChg>
      </pc:sldChg>
      <pc:sldChg chg="addSp new del mod">
        <pc:chgData name="Graphics Guru" userId="d850d2d1f9c44abc" providerId="LiveId" clId="{39452DE5-7C00-4F86-80CF-BD535E802BBB}" dt="2023-08-13T00:08:10.388" v="10980" actId="47"/>
        <pc:sldMkLst>
          <pc:docMk/>
          <pc:sldMk cId="3282534145" sldId="710"/>
        </pc:sldMkLst>
        <pc:picChg chg="add">
          <ac:chgData name="Graphics Guru" userId="d850d2d1f9c44abc" providerId="LiveId" clId="{39452DE5-7C00-4F86-80CF-BD535E802BBB}" dt="2023-08-12T22:32:22.474" v="10882" actId="22"/>
          <ac:picMkLst>
            <pc:docMk/>
            <pc:sldMk cId="3282534145" sldId="710"/>
            <ac:picMk id="3" creationId="{F40421CE-FF96-08D2-62AC-C4A09F7DD26E}"/>
          </ac:picMkLst>
        </pc:picChg>
      </pc:sldChg>
      <pc:sldChg chg="addSp modSp new mod ord">
        <pc:chgData name="Graphics Guru" userId="d850d2d1f9c44abc" providerId="LiveId" clId="{39452DE5-7C00-4F86-80CF-BD535E802BBB}" dt="2023-08-13T00:08:59.471" v="10984" actId="14100"/>
        <pc:sldMkLst>
          <pc:docMk/>
          <pc:sldMk cId="1293618220" sldId="711"/>
        </pc:sldMkLst>
        <pc:picChg chg="add mod">
          <ac:chgData name="Graphics Guru" userId="d850d2d1f9c44abc" providerId="LiveId" clId="{39452DE5-7C00-4F86-80CF-BD535E802BBB}" dt="2023-08-13T00:08:59.471" v="10984" actId="14100"/>
          <ac:picMkLst>
            <pc:docMk/>
            <pc:sldMk cId="1293618220" sldId="711"/>
            <ac:picMk id="3" creationId="{29A4D25C-DF14-9E89-8687-84F01F59899B}"/>
          </ac:picMkLst>
        </pc:picChg>
      </pc:sldChg>
      <pc:sldChg chg="addSp modSp new mod ord">
        <pc:chgData name="Graphics Guru" userId="d850d2d1f9c44abc" providerId="LiveId" clId="{39452DE5-7C00-4F86-80CF-BD535E802BBB}" dt="2023-08-13T00:05:40.616" v="10974" actId="14100"/>
        <pc:sldMkLst>
          <pc:docMk/>
          <pc:sldMk cId="226363533" sldId="712"/>
        </pc:sldMkLst>
        <pc:picChg chg="add mod">
          <ac:chgData name="Graphics Guru" userId="d850d2d1f9c44abc" providerId="LiveId" clId="{39452DE5-7C00-4F86-80CF-BD535E802BBB}" dt="2023-08-13T00:05:40.616" v="10974" actId="14100"/>
          <ac:picMkLst>
            <pc:docMk/>
            <pc:sldMk cId="226363533" sldId="712"/>
            <ac:picMk id="3" creationId="{0CBF25BD-9FE2-835C-7B48-128C102D254C}"/>
          </ac:picMkLst>
        </pc:picChg>
      </pc:sldChg>
      <pc:sldChg chg="modSp mod">
        <pc:chgData name="Graphics Guru" userId="d850d2d1f9c44abc" providerId="LiveId" clId="{39452DE5-7C00-4F86-80CF-BD535E802BBB}" dt="2023-08-12T22:37:45.806" v="10894" actId="14100"/>
        <pc:sldMkLst>
          <pc:docMk/>
          <pc:sldMk cId="843416369" sldId="713"/>
        </pc:sldMkLst>
        <pc:picChg chg="mod">
          <ac:chgData name="Graphics Guru" userId="d850d2d1f9c44abc" providerId="LiveId" clId="{39452DE5-7C00-4F86-80CF-BD535E802BBB}" dt="2023-08-12T22:37:45.806" v="10894" actId="14100"/>
          <ac:picMkLst>
            <pc:docMk/>
            <pc:sldMk cId="843416369" sldId="713"/>
            <ac:picMk id="3" creationId="{5F3BCD16-0F3E-EDEA-E008-B42F8152A96B}"/>
          </ac:picMkLst>
        </pc:picChg>
      </pc:sldChg>
      <pc:sldChg chg="addSp new del mod">
        <pc:chgData name="Graphics Guru" userId="d850d2d1f9c44abc" providerId="LiveId" clId="{39452DE5-7C00-4F86-80CF-BD535E802BBB}" dt="2023-08-12T22:37:12.017" v="10889" actId="2696"/>
        <pc:sldMkLst>
          <pc:docMk/>
          <pc:sldMk cId="3358282137" sldId="713"/>
        </pc:sldMkLst>
        <pc:picChg chg="add">
          <ac:chgData name="Graphics Guru" userId="d850d2d1f9c44abc" providerId="LiveId" clId="{39452DE5-7C00-4F86-80CF-BD535E802BBB}" dt="2023-08-12T22:36:26.895" v="10888" actId="22"/>
          <ac:picMkLst>
            <pc:docMk/>
            <pc:sldMk cId="3358282137" sldId="713"/>
            <ac:picMk id="3" creationId="{5F3BCD16-0F3E-EDEA-E008-B42F8152A96B}"/>
          </ac:picMkLst>
        </pc:picChg>
      </pc:sldChg>
      <pc:sldChg chg="addSp modSp new mod">
        <pc:chgData name="Graphics Guru" userId="d850d2d1f9c44abc" providerId="LiveId" clId="{39452DE5-7C00-4F86-80CF-BD535E802BBB}" dt="2023-08-12T23:45:13.685" v="10907" actId="9405"/>
        <pc:sldMkLst>
          <pc:docMk/>
          <pc:sldMk cId="703825276" sldId="714"/>
        </pc:sldMkLst>
        <pc:picChg chg="add mod">
          <ac:chgData name="Graphics Guru" userId="d850d2d1f9c44abc" providerId="LiveId" clId="{39452DE5-7C00-4F86-80CF-BD535E802BBB}" dt="2023-08-12T23:41:56.923" v="10899" actId="14100"/>
          <ac:picMkLst>
            <pc:docMk/>
            <pc:sldMk cId="703825276" sldId="714"/>
            <ac:picMk id="3" creationId="{3D6162E9-7980-81CB-9A0D-493C676394CC}"/>
          </ac:picMkLst>
        </pc:picChg>
        <pc:inkChg chg="add">
          <ac:chgData name="Graphics Guru" userId="d850d2d1f9c44abc" providerId="LiveId" clId="{39452DE5-7C00-4F86-80CF-BD535E802BBB}" dt="2023-08-12T23:44:50.683" v="10904" actId="9405"/>
          <ac:inkMkLst>
            <pc:docMk/>
            <pc:sldMk cId="703825276" sldId="714"/>
            <ac:inkMk id="4" creationId="{93808E1C-FB83-F218-01D6-33496992AE57}"/>
          </ac:inkMkLst>
        </pc:inkChg>
        <pc:inkChg chg="add">
          <ac:chgData name="Graphics Guru" userId="d850d2d1f9c44abc" providerId="LiveId" clId="{39452DE5-7C00-4F86-80CF-BD535E802BBB}" dt="2023-08-12T23:44:54.835" v="10905" actId="9405"/>
          <ac:inkMkLst>
            <pc:docMk/>
            <pc:sldMk cId="703825276" sldId="714"/>
            <ac:inkMk id="5" creationId="{E2E34A42-E0FA-A26A-56AC-7CC553095B9C}"/>
          </ac:inkMkLst>
        </pc:inkChg>
        <pc:inkChg chg="add">
          <ac:chgData name="Graphics Guru" userId="d850d2d1f9c44abc" providerId="LiveId" clId="{39452DE5-7C00-4F86-80CF-BD535E802BBB}" dt="2023-08-12T23:45:01.289" v="10906" actId="9405"/>
          <ac:inkMkLst>
            <pc:docMk/>
            <pc:sldMk cId="703825276" sldId="714"/>
            <ac:inkMk id="6" creationId="{CF10CFD8-7B32-0A0F-1C98-1A7D5FAECE4B}"/>
          </ac:inkMkLst>
        </pc:inkChg>
        <pc:inkChg chg="add">
          <ac:chgData name="Graphics Guru" userId="d850d2d1f9c44abc" providerId="LiveId" clId="{39452DE5-7C00-4F86-80CF-BD535E802BBB}" dt="2023-08-12T23:45:13.685" v="10907" actId="9405"/>
          <ac:inkMkLst>
            <pc:docMk/>
            <pc:sldMk cId="703825276" sldId="714"/>
            <ac:inkMk id="7" creationId="{B79F35DF-FCEC-B3DD-440C-CA0322FC5898}"/>
          </ac:inkMkLst>
        </pc:inkChg>
      </pc:sldChg>
      <pc:sldChg chg="addSp modSp new mod">
        <pc:chgData name="Graphics Guru" userId="d850d2d1f9c44abc" providerId="LiveId" clId="{39452DE5-7C00-4F86-80CF-BD535E802BBB}" dt="2023-08-13T03:17:48.393" v="11670" actId="1035"/>
        <pc:sldMkLst>
          <pc:docMk/>
          <pc:sldMk cId="3223680048" sldId="715"/>
        </pc:sldMkLst>
        <pc:picChg chg="add mod">
          <ac:chgData name="Graphics Guru" userId="d850d2d1f9c44abc" providerId="LiveId" clId="{39452DE5-7C00-4F86-80CF-BD535E802BBB}" dt="2023-08-13T03:17:48.393" v="11670" actId="1035"/>
          <ac:picMkLst>
            <pc:docMk/>
            <pc:sldMk cId="3223680048" sldId="715"/>
            <ac:picMk id="3" creationId="{D398FA51-EC74-A54F-5739-E22830CFD24B}"/>
          </ac:picMkLst>
        </pc:picChg>
      </pc:sldChg>
      <pc:sldChg chg="addSp delSp modSp new mod">
        <pc:chgData name="Graphics Guru" userId="d850d2d1f9c44abc" providerId="LiveId" clId="{39452DE5-7C00-4F86-80CF-BD535E802BBB}" dt="2023-08-12T23:49:02.040" v="10925" actId="9405"/>
        <pc:sldMkLst>
          <pc:docMk/>
          <pc:sldMk cId="4126364050" sldId="716"/>
        </pc:sldMkLst>
        <pc:picChg chg="add mod">
          <ac:chgData name="Graphics Guru" userId="d850d2d1f9c44abc" providerId="LiveId" clId="{39452DE5-7C00-4F86-80CF-BD535E802BBB}" dt="2023-08-12T23:48:08.763" v="10914" actId="14100"/>
          <ac:picMkLst>
            <pc:docMk/>
            <pc:sldMk cId="4126364050" sldId="716"/>
            <ac:picMk id="3" creationId="{29C2F0AB-9558-4692-A576-A4F7812F15DE}"/>
          </ac:picMkLst>
        </pc:picChg>
        <pc:inkChg chg="add del">
          <ac:chgData name="Graphics Guru" userId="d850d2d1f9c44abc" providerId="LiveId" clId="{39452DE5-7C00-4F86-80CF-BD535E802BBB}" dt="2023-08-12T23:48:31.587" v="10918" actId="9405"/>
          <ac:inkMkLst>
            <pc:docMk/>
            <pc:sldMk cId="4126364050" sldId="716"/>
            <ac:inkMk id="4" creationId="{4DC71203-172A-920C-6A71-6A0D70EA63EB}"/>
          </ac:inkMkLst>
        </pc:inkChg>
        <pc:inkChg chg="add del">
          <ac:chgData name="Graphics Guru" userId="d850d2d1f9c44abc" providerId="LiveId" clId="{39452DE5-7C00-4F86-80CF-BD535E802BBB}" dt="2023-08-12T23:48:31.135" v="10917" actId="9405"/>
          <ac:inkMkLst>
            <pc:docMk/>
            <pc:sldMk cId="4126364050" sldId="716"/>
            <ac:inkMk id="5" creationId="{B862FCC0-A3B6-6DEF-69E5-C4093680CF34}"/>
          </ac:inkMkLst>
        </pc:inkChg>
        <pc:inkChg chg="add del">
          <ac:chgData name="Graphics Guru" userId="d850d2d1f9c44abc" providerId="LiveId" clId="{39452DE5-7C00-4F86-80CF-BD535E802BBB}" dt="2023-08-12T23:48:40.900" v="10920" actId="9405"/>
          <ac:inkMkLst>
            <pc:docMk/>
            <pc:sldMk cId="4126364050" sldId="716"/>
            <ac:inkMk id="6" creationId="{7227AE60-86DD-4752-F91B-38D2B5812996}"/>
          </ac:inkMkLst>
        </pc:inkChg>
        <pc:inkChg chg="add del">
          <ac:chgData name="Graphics Guru" userId="d850d2d1f9c44abc" providerId="LiveId" clId="{39452DE5-7C00-4F86-80CF-BD535E802BBB}" dt="2023-08-12T23:48:47.049" v="10922" actId="9405"/>
          <ac:inkMkLst>
            <pc:docMk/>
            <pc:sldMk cId="4126364050" sldId="716"/>
            <ac:inkMk id="7" creationId="{59894CEB-0F80-3B6E-F57F-ABD0EDC1D15C}"/>
          </ac:inkMkLst>
        </pc:inkChg>
        <pc:inkChg chg="add del">
          <ac:chgData name="Graphics Guru" userId="d850d2d1f9c44abc" providerId="LiveId" clId="{39452DE5-7C00-4F86-80CF-BD535E802BBB}" dt="2023-08-12T23:48:56.466" v="10924" actId="9405"/>
          <ac:inkMkLst>
            <pc:docMk/>
            <pc:sldMk cId="4126364050" sldId="716"/>
            <ac:inkMk id="8" creationId="{9D92E1C8-2635-9E38-691B-C5C8ED070A82}"/>
          </ac:inkMkLst>
        </pc:inkChg>
        <pc:inkChg chg="add">
          <ac:chgData name="Graphics Guru" userId="d850d2d1f9c44abc" providerId="LiveId" clId="{39452DE5-7C00-4F86-80CF-BD535E802BBB}" dt="2023-08-12T23:49:02.040" v="10925" actId="9405"/>
          <ac:inkMkLst>
            <pc:docMk/>
            <pc:sldMk cId="4126364050" sldId="716"/>
            <ac:inkMk id="9" creationId="{B7D309A3-DBAE-ACCD-0CEB-45AF0DAE0EBF}"/>
          </ac:inkMkLst>
        </pc:inkChg>
      </pc:sldChg>
      <pc:sldChg chg="addSp delSp modSp new mod">
        <pc:chgData name="Graphics Guru" userId="d850d2d1f9c44abc" providerId="LiveId" clId="{39452DE5-7C00-4F86-80CF-BD535E802BBB}" dt="2023-08-13T03:30:30.171" v="11811" actId="14100"/>
        <pc:sldMkLst>
          <pc:docMk/>
          <pc:sldMk cId="3970958854" sldId="717"/>
        </pc:sldMkLst>
        <pc:spChg chg="add mod">
          <ac:chgData name="Graphics Guru" userId="d850d2d1f9c44abc" providerId="LiveId" clId="{39452DE5-7C00-4F86-80CF-BD535E802BBB}" dt="2023-08-13T03:30:30.171" v="11811" actId="14100"/>
          <ac:spMkLst>
            <pc:docMk/>
            <pc:sldMk cId="3970958854" sldId="717"/>
            <ac:spMk id="4" creationId="{C51A3501-A95A-9F27-4A7E-3E4A0DB06650}"/>
          </ac:spMkLst>
        </pc:spChg>
        <pc:picChg chg="add mod">
          <ac:chgData name="Graphics Guru" userId="d850d2d1f9c44abc" providerId="LiveId" clId="{39452DE5-7C00-4F86-80CF-BD535E802BBB}" dt="2023-08-13T03:24:07.953" v="11798" actId="1076"/>
          <ac:picMkLst>
            <pc:docMk/>
            <pc:sldMk cId="3970958854" sldId="717"/>
            <ac:picMk id="3" creationId="{3F0591B9-BD3E-733B-0374-62906CF15C40}"/>
          </ac:picMkLst>
        </pc:picChg>
        <pc:inkChg chg="add del mod">
          <ac:chgData name="Graphics Guru" userId="d850d2d1f9c44abc" providerId="LiveId" clId="{39452DE5-7C00-4F86-80CF-BD535E802BBB}" dt="2023-08-13T03:24:29.301" v="11808" actId="478"/>
          <ac:inkMkLst>
            <pc:docMk/>
            <pc:sldMk cId="3970958854" sldId="717"/>
            <ac:inkMk id="5" creationId="{7B62F28C-7B93-A953-E67B-BDC93EC4F329}"/>
          </ac:inkMkLst>
        </pc:inkChg>
        <pc:inkChg chg="add">
          <ac:chgData name="Graphics Guru" userId="d850d2d1f9c44abc" providerId="LiveId" clId="{39452DE5-7C00-4F86-80CF-BD535E802BBB}" dt="2023-08-13T03:23:53.777" v="11795" actId="9405"/>
          <ac:inkMkLst>
            <pc:docMk/>
            <pc:sldMk cId="3970958854" sldId="717"/>
            <ac:inkMk id="6" creationId="{FBFF46F3-E050-AF69-70F0-1697C98429FD}"/>
          </ac:inkMkLst>
        </pc:inkChg>
        <pc:inkChg chg="add">
          <ac:chgData name="Graphics Guru" userId="d850d2d1f9c44abc" providerId="LiveId" clId="{39452DE5-7C00-4F86-80CF-BD535E802BBB}" dt="2023-08-13T03:24:41.531" v="11809" actId="9405"/>
          <ac:inkMkLst>
            <pc:docMk/>
            <pc:sldMk cId="3970958854" sldId="717"/>
            <ac:inkMk id="7" creationId="{047E2553-F0D5-9F8C-B1DB-F65961D6A235}"/>
          </ac:inkMkLst>
        </pc:inkChg>
        <pc:inkChg chg="add">
          <ac:chgData name="Graphics Guru" userId="d850d2d1f9c44abc" providerId="LiveId" clId="{39452DE5-7C00-4F86-80CF-BD535E802BBB}" dt="2023-08-13T03:24:45.522" v="11810" actId="9405"/>
          <ac:inkMkLst>
            <pc:docMk/>
            <pc:sldMk cId="3970958854" sldId="717"/>
            <ac:inkMk id="8" creationId="{3CBB235E-DBA6-7AB4-1DF4-A4F87FB1722E}"/>
          </ac:inkMkLst>
        </pc:inkChg>
      </pc:sldChg>
      <pc:sldChg chg="addSp delSp modSp new mod">
        <pc:chgData name="Graphics Guru" userId="d850d2d1f9c44abc" providerId="LiveId" clId="{39452DE5-7C00-4F86-80CF-BD535E802BBB}" dt="2023-08-13T03:32:53.187" v="11910" actId="20577"/>
        <pc:sldMkLst>
          <pc:docMk/>
          <pc:sldMk cId="288909038" sldId="718"/>
        </pc:sldMkLst>
        <pc:spChg chg="add mod">
          <ac:chgData name="Graphics Guru" userId="d850d2d1f9c44abc" providerId="LiveId" clId="{39452DE5-7C00-4F86-80CF-BD535E802BBB}" dt="2023-08-13T03:32:53.187" v="11910" actId="20577"/>
          <ac:spMkLst>
            <pc:docMk/>
            <pc:sldMk cId="288909038" sldId="718"/>
            <ac:spMk id="6" creationId="{23B39ECE-B71D-6DA0-16E8-E7D9952B586D}"/>
          </ac:spMkLst>
        </pc:spChg>
        <pc:picChg chg="add del mod">
          <ac:chgData name="Graphics Guru" userId="d850d2d1f9c44abc" providerId="LiveId" clId="{39452DE5-7C00-4F86-80CF-BD535E802BBB}" dt="2023-08-12T23:51:58.250" v="10936" actId="478"/>
          <ac:picMkLst>
            <pc:docMk/>
            <pc:sldMk cId="288909038" sldId="718"/>
            <ac:picMk id="3" creationId="{E4EC3478-8EFE-A594-B75F-CF37D66BFB8B}"/>
          </ac:picMkLst>
        </pc:picChg>
        <pc:picChg chg="add mod">
          <ac:chgData name="Graphics Guru" userId="d850d2d1f9c44abc" providerId="LiveId" clId="{39452DE5-7C00-4F86-80CF-BD535E802BBB}" dt="2023-08-12T23:52:36.729" v="10940" actId="14100"/>
          <ac:picMkLst>
            <pc:docMk/>
            <pc:sldMk cId="288909038" sldId="718"/>
            <ac:picMk id="5" creationId="{03E92C0F-AD09-2B34-EC35-95EB38B4441B}"/>
          </ac:picMkLst>
        </pc:picChg>
      </pc:sldChg>
      <pc:sldChg chg="addSp delSp modSp new mod">
        <pc:chgData name="Graphics Guru" userId="d850d2d1f9c44abc" providerId="LiveId" clId="{39452DE5-7C00-4F86-80CF-BD535E802BBB}" dt="2023-08-13T03:34:17.528" v="12044" actId="14100"/>
        <pc:sldMkLst>
          <pc:docMk/>
          <pc:sldMk cId="1081996392" sldId="719"/>
        </pc:sldMkLst>
        <pc:spChg chg="add del mod">
          <ac:chgData name="Graphics Guru" userId="d850d2d1f9c44abc" providerId="LiveId" clId="{39452DE5-7C00-4F86-80CF-BD535E802BBB}" dt="2023-08-13T03:33:07.809" v="11911" actId="478"/>
          <ac:spMkLst>
            <pc:docMk/>
            <pc:sldMk cId="1081996392" sldId="719"/>
            <ac:spMk id="4" creationId="{BA67BE67-A692-C862-4A76-DD09EF76CA26}"/>
          </ac:spMkLst>
        </pc:spChg>
        <pc:spChg chg="add mod">
          <ac:chgData name="Graphics Guru" userId="d850d2d1f9c44abc" providerId="LiveId" clId="{39452DE5-7C00-4F86-80CF-BD535E802BBB}" dt="2023-08-13T03:34:17.528" v="12044" actId="14100"/>
          <ac:spMkLst>
            <pc:docMk/>
            <pc:sldMk cId="1081996392" sldId="719"/>
            <ac:spMk id="5" creationId="{27E003C0-B77C-3F3F-FDFA-F6E4AD5E4778}"/>
          </ac:spMkLst>
        </pc:spChg>
        <pc:picChg chg="add mod">
          <ac:chgData name="Graphics Guru" userId="d850d2d1f9c44abc" providerId="LiveId" clId="{39452DE5-7C00-4F86-80CF-BD535E802BBB}" dt="2023-08-12T23:53:11.678" v="10944" actId="14100"/>
          <ac:picMkLst>
            <pc:docMk/>
            <pc:sldMk cId="1081996392" sldId="719"/>
            <ac:picMk id="3" creationId="{EF4E50D5-AAD1-BA2C-FFDC-D252447FC959}"/>
          </ac:picMkLst>
        </pc:picChg>
      </pc:sldChg>
      <pc:sldChg chg="addSp modSp new mod">
        <pc:chgData name="Graphics Guru" userId="d850d2d1f9c44abc" providerId="LiveId" clId="{39452DE5-7C00-4F86-80CF-BD535E802BBB}" dt="2023-08-12T23:54:24.128" v="10949" actId="14100"/>
        <pc:sldMkLst>
          <pc:docMk/>
          <pc:sldMk cId="2207970691" sldId="720"/>
        </pc:sldMkLst>
        <pc:picChg chg="add mod">
          <ac:chgData name="Graphics Guru" userId="d850d2d1f9c44abc" providerId="LiveId" clId="{39452DE5-7C00-4F86-80CF-BD535E802BBB}" dt="2023-08-12T23:54:24.128" v="10949" actId="14100"/>
          <ac:picMkLst>
            <pc:docMk/>
            <pc:sldMk cId="2207970691" sldId="720"/>
            <ac:picMk id="3" creationId="{C3A9DF56-6CB8-519D-5C9C-47864F1BC730}"/>
          </ac:picMkLst>
        </pc:picChg>
      </pc:sldChg>
      <pc:sldChg chg="addSp modSp new mod">
        <pc:chgData name="Graphics Guru" userId="d850d2d1f9c44abc" providerId="LiveId" clId="{39452DE5-7C00-4F86-80CF-BD535E802BBB}" dt="2023-08-13T00:19:18.423" v="11079" actId="9405"/>
        <pc:sldMkLst>
          <pc:docMk/>
          <pc:sldMk cId="2576693398" sldId="721"/>
        </pc:sldMkLst>
        <pc:picChg chg="add">
          <ac:chgData name="Graphics Guru" userId="d850d2d1f9c44abc" providerId="LiveId" clId="{39452DE5-7C00-4F86-80CF-BD535E802BBB}" dt="2023-08-13T00:01:58.782" v="10951" actId="22"/>
          <ac:picMkLst>
            <pc:docMk/>
            <pc:sldMk cId="2576693398" sldId="721"/>
            <ac:picMk id="3" creationId="{76CEBD60-EBCC-E50D-82B6-0B71A1CB4CDD}"/>
          </ac:picMkLst>
        </pc:picChg>
        <pc:picChg chg="add mod">
          <ac:chgData name="Graphics Guru" userId="d850d2d1f9c44abc" providerId="LiveId" clId="{39452DE5-7C00-4F86-80CF-BD535E802BBB}" dt="2023-08-13T00:02:19.931" v="10955" actId="14100"/>
          <ac:picMkLst>
            <pc:docMk/>
            <pc:sldMk cId="2576693398" sldId="721"/>
            <ac:picMk id="5" creationId="{E4AADC2E-10FA-0F8F-1D85-14B060642758}"/>
          </ac:picMkLst>
        </pc:picChg>
        <pc:inkChg chg="add">
          <ac:chgData name="Graphics Guru" userId="d850d2d1f9c44abc" providerId="LiveId" clId="{39452DE5-7C00-4F86-80CF-BD535E802BBB}" dt="2023-08-13T00:19:18.423" v="11079" actId="9405"/>
          <ac:inkMkLst>
            <pc:docMk/>
            <pc:sldMk cId="2576693398" sldId="721"/>
            <ac:inkMk id="6" creationId="{01EE5E05-DC65-3CCF-A439-F78E7056EF59}"/>
          </ac:inkMkLst>
        </pc:inkChg>
      </pc:sldChg>
      <pc:sldChg chg="addSp modSp new mod modClrScheme chgLayout">
        <pc:chgData name="Graphics Guru" userId="d850d2d1f9c44abc" providerId="LiveId" clId="{39452DE5-7C00-4F86-80CF-BD535E802BBB}" dt="2023-08-13T02:58:38.400" v="11276" actId="20577"/>
        <pc:sldMkLst>
          <pc:docMk/>
          <pc:sldMk cId="3902437542" sldId="722"/>
        </pc:sldMkLst>
        <pc:spChg chg="add mod ord">
          <ac:chgData name="Graphics Guru" userId="d850d2d1f9c44abc" providerId="LiveId" clId="{39452DE5-7C00-4F86-80CF-BD535E802BBB}" dt="2023-08-13T02:58:38.400" v="11276" actId="20577"/>
          <ac:spMkLst>
            <pc:docMk/>
            <pc:sldMk cId="3902437542" sldId="722"/>
            <ac:spMk id="4" creationId="{6CCCA042-FED2-5495-E4A4-A53ED83994E6}"/>
          </ac:spMkLst>
        </pc:spChg>
        <pc:picChg chg="add mod">
          <ac:chgData name="Graphics Guru" userId="d850d2d1f9c44abc" providerId="LiveId" clId="{39452DE5-7C00-4F86-80CF-BD535E802BBB}" dt="2023-08-13T00:14:25.011" v="11060" actId="1076"/>
          <ac:picMkLst>
            <pc:docMk/>
            <pc:sldMk cId="3902437542" sldId="722"/>
            <ac:picMk id="3" creationId="{B0F18906-7CF1-DD42-23A9-E49132EAFEF9}"/>
          </ac:picMkLst>
        </pc:picChg>
      </pc:sldChg>
      <pc:sldChg chg="addSp delSp modSp add mod">
        <pc:chgData name="Graphics Guru" userId="d850d2d1f9c44abc" providerId="LiveId" clId="{39452DE5-7C00-4F86-80CF-BD535E802BBB}" dt="2023-08-13T03:16:35.904" v="11622" actId="14100"/>
        <pc:sldMkLst>
          <pc:docMk/>
          <pc:sldMk cId="1940743309" sldId="723"/>
        </pc:sldMkLst>
        <pc:spChg chg="mod">
          <ac:chgData name="Graphics Guru" userId="d850d2d1f9c44abc" providerId="LiveId" clId="{39452DE5-7C00-4F86-80CF-BD535E802BBB}" dt="2023-08-13T00:14:44.935" v="11067" actId="20577"/>
          <ac:spMkLst>
            <pc:docMk/>
            <pc:sldMk cId="1940743309" sldId="723"/>
            <ac:spMk id="4" creationId="{6CCCA042-FED2-5495-E4A4-A53ED83994E6}"/>
          </ac:spMkLst>
        </pc:spChg>
        <pc:spChg chg="add del mod">
          <ac:chgData name="Graphics Guru" userId="d850d2d1f9c44abc" providerId="LiveId" clId="{39452DE5-7C00-4F86-80CF-BD535E802BBB}" dt="2023-08-13T03:16:27.714" v="11620" actId="478"/>
          <ac:spMkLst>
            <pc:docMk/>
            <pc:sldMk cId="1940743309" sldId="723"/>
            <ac:spMk id="10" creationId="{27F81D31-B973-5BEF-CAD3-03009C1F870F}"/>
          </ac:spMkLst>
        </pc:spChg>
        <pc:spChg chg="add mod">
          <ac:chgData name="Graphics Guru" userId="d850d2d1f9c44abc" providerId="LiveId" clId="{39452DE5-7C00-4F86-80CF-BD535E802BBB}" dt="2023-08-13T03:12:01.319" v="11531" actId="20577"/>
          <ac:spMkLst>
            <pc:docMk/>
            <pc:sldMk cId="1940743309" sldId="723"/>
            <ac:spMk id="11" creationId="{71E6E612-FCA6-502A-617A-824B60A3C40A}"/>
          </ac:spMkLst>
        </pc:spChg>
        <pc:picChg chg="del">
          <ac:chgData name="Graphics Guru" userId="d850d2d1f9c44abc" providerId="LiveId" clId="{39452DE5-7C00-4F86-80CF-BD535E802BBB}" dt="2023-08-13T00:15:06.553" v="11068" actId="478"/>
          <ac:picMkLst>
            <pc:docMk/>
            <pc:sldMk cId="1940743309" sldId="723"/>
            <ac:picMk id="3" creationId="{B0F18906-7CF1-DD42-23A9-E49132EAFEF9}"/>
          </ac:picMkLst>
        </pc:picChg>
        <pc:picChg chg="add mod">
          <ac:chgData name="Graphics Guru" userId="d850d2d1f9c44abc" providerId="LiveId" clId="{39452DE5-7C00-4F86-80CF-BD535E802BBB}" dt="2023-08-13T03:11:52.019" v="11529" actId="1076"/>
          <ac:picMkLst>
            <pc:docMk/>
            <pc:sldMk cId="1940743309" sldId="723"/>
            <ac:picMk id="5" creationId="{44B13C3F-BD77-F016-2943-29BF100F3128}"/>
          </ac:picMkLst>
        </pc:picChg>
        <pc:picChg chg="add del mod">
          <ac:chgData name="Graphics Guru" userId="d850d2d1f9c44abc" providerId="LiveId" clId="{39452DE5-7C00-4F86-80CF-BD535E802BBB}" dt="2023-08-13T03:16:27.714" v="11620" actId="478"/>
          <ac:picMkLst>
            <pc:docMk/>
            <pc:sldMk cId="1940743309" sldId="723"/>
            <ac:picMk id="7" creationId="{57F294A3-6B9A-C413-DDA2-42F18EF98D96}"/>
          </ac:picMkLst>
        </pc:picChg>
        <pc:picChg chg="add mod">
          <ac:chgData name="Graphics Guru" userId="d850d2d1f9c44abc" providerId="LiveId" clId="{39452DE5-7C00-4F86-80CF-BD535E802BBB}" dt="2023-08-13T03:16:35.904" v="11622" actId="14100"/>
          <ac:picMkLst>
            <pc:docMk/>
            <pc:sldMk cId="1940743309" sldId="723"/>
            <ac:picMk id="9" creationId="{7B6AA126-D1C4-3894-0C79-C2FDED2FA248}"/>
          </ac:picMkLst>
        </pc:picChg>
      </pc:sldChg>
      <pc:sldChg chg="addSp delSp modSp new mod modClrScheme chgLayout">
        <pc:chgData name="Graphics Guru" userId="d850d2d1f9c44abc" providerId="LiveId" clId="{39452DE5-7C00-4F86-80CF-BD535E802BBB}" dt="2023-08-13T02:57:53.358" v="11264" actId="14100"/>
        <pc:sldMkLst>
          <pc:docMk/>
          <pc:sldMk cId="2720423162" sldId="724"/>
        </pc:sldMkLst>
        <pc:spChg chg="add del mod ord">
          <ac:chgData name="Graphics Guru" userId="d850d2d1f9c44abc" providerId="LiveId" clId="{39452DE5-7C00-4F86-80CF-BD535E802BBB}" dt="2023-08-13T02:53:45.121" v="11108" actId="700"/>
          <ac:spMkLst>
            <pc:docMk/>
            <pc:sldMk cId="2720423162" sldId="724"/>
            <ac:spMk id="11" creationId="{1488DDDF-B044-0509-85A3-028934213E40}"/>
          </ac:spMkLst>
        </pc:spChg>
        <pc:spChg chg="add mod">
          <ac:chgData name="Graphics Guru" userId="d850d2d1f9c44abc" providerId="LiveId" clId="{39452DE5-7C00-4F86-80CF-BD535E802BBB}" dt="2023-08-13T02:56:13.601" v="11261" actId="14100"/>
          <ac:spMkLst>
            <pc:docMk/>
            <pc:sldMk cId="2720423162" sldId="724"/>
            <ac:spMk id="12" creationId="{19A48A6E-AF0D-3248-FEA3-31D40ABB87CC}"/>
          </ac:spMkLst>
        </pc:spChg>
        <pc:picChg chg="add mod">
          <ac:chgData name="Graphics Guru" userId="d850d2d1f9c44abc" providerId="LiveId" clId="{39452DE5-7C00-4F86-80CF-BD535E802BBB}" dt="2023-08-13T00:24:03.892" v="11089" actId="14100"/>
          <ac:picMkLst>
            <pc:docMk/>
            <pc:sldMk cId="2720423162" sldId="724"/>
            <ac:picMk id="3" creationId="{DC56C97D-F773-B6F8-C2B5-C149A1B4C94A}"/>
          </ac:picMkLst>
        </pc:picChg>
        <pc:picChg chg="add mod">
          <ac:chgData name="Graphics Guru" userId="d850d2d1f9c44abc" providerId="LiveId" clId="{39452DE5-7C00-4F86-80CF-BD535E802BBB}" dt="2023-08-13T02:53:44.343" v="11107" actId="1076"/>
          <ac:picMkLst>
            <pc:docMk/>
            <pc:sldMk cId="2720423162" sldId="724"/>
            <ac:picMk id="5" creationId="{AD8D11B4-868D-8491-DF8D-6D60577836BE}"/>
          </ac:picMkLst>
        </pc:picChg>
        <pc:picChg chg="add mod">
          <ac:chgData name="Graphics Guru" userId="d850d2d1f9c44abc" providerId="LiveId" clId="{39452DE5-7C00-4F86-80CF-BD535E802BBB}" dt="2023-08-13T02:57:53.358" v="11264" actId="14100"/>
          <ac:picMkLst>
            <pc:docMk/>
            <pc:sldMk cId="2720423162" sldId="724"/>
            <ac:picMk id="14" creationId="{F2FB2E17-7472-487E-35F9-9D8EB59D7721}"/>
          </ac:picMkLst>
        </pc:picChg>
        <pc:inkChg chg="add">
          <ac:chgData name="Graphics Guru" userId="d850d2d1f9c44abc" providerId="LiveId" clId="{39452DE5-7C00-4F86-80CF-BD535E802BBB}" dt="2023-08-13T00:25:59.150" v="11100" actId="9405"/>
          <ac:inkMkLst>
            <pc:docMk/>
            <pc:sldMk cId="2720423162" sldId="724"/>
            <ac:inkMk id="10" creationId="{BD0BD8FB-7D88-6468-29E2-DBF80811E21C}"/>
          </ac:inkMkLst>
        </pc:inkChg>
        <pc:cxnChg chg="add mod">
          <ac:chgData name="Graphics Guru" userId="d850d2d1f9c44abc" providerId="LiveId" clId="{39452DE5-7C00-4F86-80CF-BD535E802BBB}" dt="2023-08-13T00:24:44.465" v="11092" actId="1582"/>
          <ac:cxnSpMkLst>
            <pc:docMk/>
            <pc:sldMk cId="2720423162" sldId="724"/>
            <ac:cxnSpMk id="7" creationId="{BC0150E0-2401-C04B-C9D6-476A0637BA98}"/>
          </ac:cxnSpMkLst>
        </pc:cxnChg>
        <pc:cxnChg chg="add mod">
          <ac:chgData name="Graphics Guru" userId="d850d2d1f9c44abc" providerId="LiveId" clId="{39452DE5-7C00-4F86-80CF-BD535E802BBB}" dt="2023-08-13T00:25:23.542" v="11099" actId="1036"/>
          <ac:cxnSpMkLst>
            <pc:docMk/>
            <pc:sldMk cId="2720423162" sldId="724"/>
            <ac:cxnSpMk id="9" creationId="{9C422206-03DC-4C54-CE53-8AF13AFC18EE}"/>
          </ac:cxnSpMkLst>
        </pc:cxnChg>
      </pc:sldChg>
      <pc:sldChg chg="addSp delSp modSp new mod modClrScheme chgLayout">
        <pc:chgData name="Graphics Guru" userId="d850d2d1f9c44abc" providerId="LiveId" clId="{39452DE5-7C00-4F86-80CF-BD535E802BBB}" dt="2023-08-13T03:49:44.988" v="12357" actId="14100"/>
        <pc:sldMkLst>
          <pc:docMk/>
          <pc:sldMk cId="1619785202" sldId="725"/>
        </pc:sldMkLst>
        <pc:spChg chg="del">
          <ac:chgData name="Graphics Guru" userId="d850d2d1f9c44abc" providerId="LiveId" clId="{39452DE5-7C00-4F86-80CF-BD535E802BBB}" dt="2023-08-13T03:12:19.149" v="11533" actId="700"/>
          <ac:spMkLst>
            <pc:docMk/>
            <pc:sldMk cId="1619785202" sldId="725"/>
            <ac:spMk id="2" creationId="{EDF2BEEF-3B62-E912-4535-92CBB0F1B2C2}"/>
          </ac:spMkLst>
        </pc:spChg>
        <pc:spChg chg="add mod">
          <ac:chgData name="Graphics Guru" userId="d850d2d1f9c44abc" providerId="LiveId" clId="{39452DE5-7C00-4F86-80CF-BD535E802BBB}" dt="2023-08-13T03:16:56.442" v="11625" actId="1076"/>
          <ac:spMkLst>
            <pc:docMk/>
            <pc:sldMk cId="1619785202" sldId="725"/>
            <ac:spMk id="4" creationId="{0E5EF667-92CE-19B2-AB08-A344A4ED09CD}"/>
          </ac:spMkLst>
        </pc:spChg>
        <pc:spChg chg="add mod ord">
          <ac:chgData name="Graphics Guru" userId="d850d2d1f9c44abc" providerId="LiveId" clId="{39452DE5-7C00-4F86-80CF-BD535E802BBB}" dt="2023-08-13T03:49:44.988" v="12357" actId="14100"/>
          <ac:spMkLst>
            <pc:docMk/>
            <pc:sldMk cId="1619785202" sldId="725"/>
            <ac:spMk id="5" creationId="{6B805CCF-A6C0-93E6-8047-A2FE9840F23D}"/>
          </ac:spMkLst>
        </pc:spChg>
        <pc:spChg chg="add mod">
          <ac:chgData name="Graphics Guru" userId="d850d2d1f9c44abc" providerId="LiveId" clId="{39452DE5-7C00-4F86-80CF-BD535E802BBB}" dt="2023-08-13T03:16:43.499" v="11623"/>
          <ac:spMkLst>
            <pc:docMk/>
            <pc:sldMk cId="1619785202" sldId="725"/>
            <ac:spMk id="12" creationId="{791D4604-63E3-4C57-C681-A020C707979F}"/>
          </ac:spMkLst>
        </pc:spChg>
        <pc:picChg chg="add mod">
          <ac:chgData name="Graphics Guru" userId="d850d2d1f9c44abc" providerId="LiveId" clId="{39452DE5-7C00-4F86-80CF-BD535E802BBB}" dt="2023-08-13T03:16:49.371" v="11624" actId="1076"/>
          <ac:picMkLst>
            <pc:docMk/>
            <pc:sldMk cId="1619785202" sldId="725"/>
            <ac:picMk id="7" creationId="{1F600BF7-2B8F-EBCA-DDF5-532A60A9081C}"/>
          </ac:picMkLst>
        </pc:picChg>
        <pc:picChg chg="add mod">
          <ac:chgData name="Graphics Guru" userId="d850d2d1f9c44abc" providerId="LiveId" clId="{39452DE5-7C00-4F86-80CF-BD535E802BBB}" dt="2023-08-13T03:16:43.499" v="11623"/>
          <ac:picMkLst>
            <pc:docMk/>
            <pc:sldMk cId="1619785202" sldId="725"/>
            <ac:picMk id="10" creationId="{11F67900-66B4-12AB-5AE1-BD8A136399D6}"/>
          </ac:picMkLst>
        </pc:picChg>
        <pc:picChg chg="add mod">
          <ac:chgData name="Graphics Guru" userId="d850d2d1f9c44abc" providerId="LiveId" clId="{39452DE5-7C00-4F86-80CF-BD535E802BBB}" dt="2023-08-13T03:16:43.499" v="11623"/>
          <ac:picMkLst>
            <pc:docMk/>
            <pc:sldMk cId="1619785202" sldId="725"/>
            <ac:picMk id="11" creationId="{09A4190D-5739-5912-DA3A-9CCBC39DB78D}"/>
          </ac:picMkLst>
        </pc:picChg>
        <pc:cxnChg chg="add mod">
          <ac:chgData name="Graphics Guru" userId="d850d2d1f9c44abc" providerId="LiveId" clId="{39452DE5-7C00-4F86-80CF-BD535E802BBB}" dt="2023-08-13T03:17:12.577" v="11664" actId="1037"/>
          <ac:cxnSpMkLst>
            <pc:docMk/>
            <pc:sldMk cId="1619785202" sldId="725"/>
            <ac:cxnSpMk id="9" creationId="{F18A02D5-1EC1-8F4E-65E6-4DFA26F3A8B5}"/>
          </ac:cxnSpMkLst>
        </pc:cxnChg>
      </pc:sldChg>
      <pc:sldChg chg="addSp modSp new mod modClrScheme chgLayout">
        <pc:chgData name="Graphics Guru" userId="d850d2d1f9c44abc" providerId="LiveId" clId="{39452DE5-7C00-4F86-80CF-BD535E802BBB}" dt="2023-08-13T03:38:48.049" v="12160" actId="15"/>
        <pc:sldMkLst>
          <pc:docMk/>
          <pc:sldMk cId="1421522013" sldId="726"/>
        </pc:sldMkLst>
        <pc:spChg chg="add mod ord">
          <ac:chgData name="Graphics Guru" userId="d850d2d1f9c44abc" providerId="LiveId" clId="{39452DE5-7C00-4F86-80CF-BD535E802BBB}" dt="2023-08-13T03:37:30.568" v="12093" actId="27636"/>
          <ac:spMkLst>
            <pc:docMk/>
            <pc:sldMk cId="1421522013" sldId="726"/>
            <ac:spMk id="2" creationId="{7499819A-C19C-6699-3AFE-961ED24E92FA}"/>
          </ac:spMkLst>
        </pc:spChg>
        <pc:spChg chg="add mod ord">
          <ac:chgData name="Graphics Guru" userId="d850d2d1f9c44abc" providerId="LiveId" clId="{39452DE5-7C00-4F86-80CF-BD535E802BBB}" dt="2023-08-13T03:38:48.049" v="12160" actId="15"/>
          <ac:spMkLst>
            <pc:docMk/>
            <pc:sldMk cId="1421522013" sldId="726"/>
            <ac:spMk id="3" creationId="{64763F87-1D68-0C73-D8A0-66957650AD59}"/>
          </ac:spMkLst>
        </pc:spChg>
      </pc:sldChg>
      <pc:sldChg chg="addSp delSp modSp new mod modClrScheme chgLayout">
        <pc:chgData name="Graphics Guru" userId="d850d2d1f9c44abc" providerId="LiveId" clId="{39452DE5-7C00-4F86-80CF-BD535E802BBB}" dt="2023-08-13T03:40:57.532" v="12171" actId="732"/>
        <pc:sldMkLst>
          <pc:docMk/>
          <pc:sldMk cId="2698538101" sldId="727"/>
        </pc:sldMkLst>
        <pc:spChg chg="del">
          <ac:chgData name="Graphics Guru" userId="d850d2d1f9c44abc" providerId="LiveId" clId="{39452DE5-7C00-4F86-80CF-BD535E802BBB}" dt="2023-08-13T03:39:52.362" v="12162" actId="700"/>
          <ac:spMkLst>
            <pc:docMk/>
            <pc:sldMk cId="2698538101" sldId="727"/>
            <ac:spMk id="2" creationId="{EB173704-C50B-6D14-69CC-C547B7ABC677}"/>
          </ac:spMkLst>
        </pc:spChg>
        <pc:spChg chg="del">
          <ac:chgData name="Graphics Guru" userId="d850d2d1f9c44abc" providerId="LiveId" clId="{39452DE5-7C00-4F86-80CF-BD535E802BBB}" dt="2023-08-13T03:39:52.362" v="12162" actId="700"/>
          <ac:spMkLst>
            <pc:docMk/>
            <pc:sldMk cId="2698538101" sldId="727"/>
            <ac:spMk id="3" creationId="{6820006D-73F8-D84E-4536-4EF6C01C18A8}"/>
          </ac:spMkLst>
        </pc:spChg>
        <pc:picChg chg="add mod modCrop">
          <ac:chgData name="Graphics Guru" userId="d850d2d1f9c44abc" providerId="LiveId" clId="{39452DE5-7C00-4F86-80CF-BD535E802BBB}" dt="2023-08-13T03:40:57.532" v="12171" actId="732"/>
          <ac:picMkLst>
            <pc:docMk/>
            <pc:sldMk cId="2698538101" sldId="727"/>
            <ac:picMk id="5" creationId="{1DCD38C1-6E4A-8D0A-2EDA-04703EB5CEE1}"/>
          </ac:picMkLst>
        </pc:picChg>
      </pc:sldChg>
      <pc:sldChg chg="addSp modSp new mod">
        <pc:chgData name="Graphics Guru" userId="d850d2d1f9c44abc" providerId="LiveId" clId="{39452DE5-7C00-4F86-80CF-BD535E802BBB}" dt="2023-08-13T03:56:28.910" v="12361" actId="14100"/>
        <pc:sldMkLst>
          <pc:docMk/>
          <pc:sldMk cId="281457169" sldId="728"/>
        </pc:sldMkLst>
        <pc:picChg chg="add mod">
          <ac:chgData name="Graphics Guru" userId="d850d2d1f9c44abc" providerId="LiveId" clId="{39452DE5-7C00-4F86-80CF-BD535E802BBB}" dt="2023-08-13T03:56:28.910" v="12361" actId="14100"/>
          <ac:picMkLst>
            <pc:docMk/>
            <pc:sldMk cId="281457169" sldId="728"/>
            <ac:picMk id="3" creationId="{F1854745-1324-628B-0700-B7C63A2207B4}"/>
          </ac:picMkLst>
        </pc:picChg>
      </pc:sldChg>
      <pc:sldChg chg="addSp modSp new mod">
        <pc:chgData name="Graphics Guru" userId="d850d2d1f9c44abc" providerId="LiveId" clId="{39452DE5-7C00-4F86-80CF-BD535E802BBB}" dt="2023-08-13T03:42:39.433" v="12181" actId="1076"/>
        <pc:sldMkLst>
          <pc:docMk/>
          <pc:sldMk cId="1671959692" sldId="729"/>
        </pc:sldMkLst>
        <pc:picChg chg="add mod">
          <ac:chgData name="Graphics Guru" userId="d850d2d1f9c44abc" providerId="LiveId" clId="{39452DE5-7C00-4F86-80CF-BD535E802BBB}" dt="2023-08-13T03:42:39.433" v="12181" actId="1076"/>
          <ac:picMkLst>
            <pc:docMk/>
            <pc:sldMk cId="1671959692" sldId="729"/>
            <ac:picMk id="3" creationId="{DC1D74E7-642B-9264-6479-640B4F544B92}"/>
          </ac:picMkLst>
        </pc:picChg>
      </pc:sldChg>
      <pc:sldChg chg="addSp modSp new mod">
        <pc:chgData name="Graphics Guru" userId="d850d2d1f9c44abc" providerId="LiveId" clId="{39452DE5-7C00-4F86-80CF-BD535E802BBB}" dt="2023-08-13T03:43:16.887" v="12185" actId="14100"/>
        <pc:sldMkLst>
          <pc:docMk/>
          <pc:sldMk cId="2100565463" sldId="730"/>
        </pc:sldMkLst>
        <pc:picChg chg="add mod">
          <ac:chgData name="Graphics Guru" userId="d850d2d1f9c44abc" providerId="LiveId" clId="{39452DE5-7C00-4F86-80CF-BD535E802BBB}" dt="2023-08-13T03:43:16.887" v="12185" actId="14100"/>
          <ac:picMkLst>
            <pc:docMk/>
            <pc:sldMk cId="2100565463" sldId="730"/>
            <ac:picMk id="3" creationId="{5A96A0EB-FF81-1CCA-2760-5239437AA0E8}"/>
          </ac:picMkLst>
        </pc:picChg>
      </pc:sldChg>
      <pc:sldChg chg="addSp delSp modSp new mod">
        <pc:chgData name="Graphics Guru" userId="d850d2d1f9c44abc" providerId="LiveId" clId="{39452DE5-7C00-4F86-80CF-BD535E802BBB}" dt="2023-08-13T03:48:29.552" v="12354" actId="1582"/>
        <pc:sldMkLst>
          <pc:docMk/>
          <pc:sldMk cId="3195546689" sldId="731"/>
        </pc:sldMkLst>
        <pc:spChg chg="add mod">
          <ac:chgData name="Graphics Guru" userId="d850d2d1f9c44abc" providerId="LiveId" clId="{39452DE5-7C00-4F86-80CF-BD535E802BBB}" dt="2023-08-13T03:46:47.701" v="12347" actId="20577"/>
          <ac:spMkLst>
            <pc:docMk/>
            <pc:sldMk cId="3195546689" sldId="731"/>
            <ac:spMk id="4" creationId="{C5F65111-73B1-C3A9-DC4E-79A0EC4AF6B2}"/>
          </ac:spMkLst>
        </pc:spChg>
        <pc:spChg chg="add mod">
          <ac:chgData name="Graphics Guru" userId="d850d2d1f9c44abc" providerId="LiveId" clId="{39452DE5-7C00-4F86-80CF-BD535E802BBB}" dt="2023-08-13T03:48:29.552" v="12354" actId="1582"/>
          <ac:spMkLst>
            <pc:docMk/>
            <pc:sldMk cId="3195546689" sldId="731"/>
            <ac:spMk id="6" creationId="{835A22A9-D36B-5AB6-B76F-43EE49D4CC63}"/>
          </ac:spMkLst>
        </pc:spChg>
        <pc:picChg chg="add mod">
          <ac:chgData name="Graphics Guru" userId="d850d2d1f9c44abc" providerId="LiveId" clId="{39452DE5-7C00-4F86-80CF-BD535E802BBB}" dt="2023-08-13T03:46:10.684" v="12274" actId="14100"/>
          <ac:picMkLst>
            <pc:docMk/>
            <pc:sldMk cId="3195546689" sldId="731"/>
            <ac:picMk id="3" creationId="{931BFD26-78C9-5FCE-CF66-FA3419116E35}"/>
          </ac:picMkLst>
        </pc:picChg>
        <pc:inkChg chg="add del">
          <ac:chgData name="Graphics Guru" userId="d850d2d1f9c44abc" providerId="LiveId" clId="{39452DE5-7C00-4F86-80CF-BD535E802BBB}" dt="2023-08-13T03:47:53.433" v="12349" actId="9405"/>
          <ac:inkMkLst>
            <pc:docMk/>
            <pc:sldMk cId="3195546689" sldId="731"/>
            <ac:inkMk id="5" creationId="{EDF25B14-19F7-D4F6-D133-E325D1CCD7A4}"/>
          </ac:inkMkLst>
        </pc:inkChg>
      </pc:sldChg>
      <pc:sldChg chg="addSp delSp modSp new mod modClrScheme chgLayout">
        <pc:chgData name="Graphics Guru" userId="d850d2d1f9c44abc" providerId="LiveId" clId="{39452DE5-7C00-4F86-80CF-BD535E802BBB}" dt="2023-08-13T04:06:14.491" v="12434" actId="1076"/>
        <pc:sldMkLst>
          <pc:docMk/>
          <pc:sldMk cId="125820380" sldId="732"/>
        </pc:sldMkLst>
        <pc:spChg chg="add del mod ord">
          <ac:chgData name="Graphics Guru" userId="d850d2d1f9c44abc" providerId="LiveId" clId="{39452DE5-7C00-4F86-80CF-BD535E802BBB}" dt="2023-08-13T04:05:37.027" v="12417" actId="478"/>
          <ac:spMkLst>
            <pc:docMk/>
            <pc:sldMk cId="125820380" sldId="732"/>
            <ac:spMk id="4" creationId="{153F27D0-8700-CD6D-5E2A-DA74F65CB319}"/>
          </ac:spMkLst>
        </pc:spChg>
        <pc:spChg chg="add del mod">
          <ac:chgData name="Graphics Guru" userId="d850d2d1f9c44abc" providerId="LiveId" clId="{39452DE5-7C00-4F86-80CF-BD535E802BBB}" dt="2023-08-13T04:05:39.040" v="12419" actId="478"/>
          <ac:spMkLst>
            <pc:docMk/>
            <pc:sldMk cId="125820380" sldId="732"/>
            <ac:spMk id="8" creationId="{3EF29AC2-D9E4-55D1-5760-8ED6EE7968DC}"/>
          </ac:spMkLst>
        </pc:spChg>
        <pc:picChg chg="add mod">
          <ac:chgData name="Graphics Guru" userId="d850d2d1f9c44abc" providerId="LiveId" clId="{39452DE5-7C00-4F86-80CF-BD535E802BBB}" dt="2023-08-13T04:05:54.185" v="12433" actId="1036"/>
          <ac:picMkLst>
            <pc:docMk/>
            <pc:sldMk cId="125820380" sldId="732"/>
            <ac:picMk id="3" creationId="{F9DFD14D-B51B-5A6A-AF31-654E497C3F6E}"/>
          </ac:picMkLst>
        </pc:picChg>
        <pc:picChg chg="add mod">
          <ac:chgData name="Graphics Guru" userId="d850d2d1f9c44abc" providerId="LiveId" clId="{39452DE5-7C00-4F86-80CF-BD535E802BBB}" dt="2023-08-13T04:06:14.491" v="12434" actId="1076"/>
          <ac:picMkLst>
            <pc:docMk/>
            <pc:sldMk cId="125820380" sldId="732"/>
            <ac:picMk id="6" creationId="{D0E24E71-460C-D7BC-2B05-805ECA3DE3FD}"/>
          </ac:picMkLst>
        </pc:picChg>
      </pc:sldChg>
      <pc:sldChg chg="addSp delSp modSp new mod">
        <pc:chgData name="Graphics Guru" userId="d850d2d1f9c44abc" providerId="LiveId" clId="{39452DE5-7C00-4F86-80CF-BD535E802BBB}" dt="2023-08-15T20:50:59.860" v="12493" actId="167"/>
        <pc:sldMkLst>
          <pc:docMk/>
          <pc:sldMk cId="606597806" sldId="733"/>
        </pc:sldMkLst>
        <pc:spChg chg="mod">
          <ac:chgData name="Graphics Guru" userId="d850d2d1f9c44abc" providerId="LiveId" clId="{39452DE5-7C00-4F86-80CF-BD535E802BBB}" dt="2023-08-15T20:50:54.001" v="12492" actId="27636"/>
          <ac:spMkLst>
            <pc:docMk/>
            <pc:sldMk cId="606597806" sldId="733"/>
            <ac:spMk id="2" creationId="{FF718370-7943-1660-9C25-F2DDCB97C1E6}"/>
          </ac:spMkLst>
        </pc:spChg>
        <pc:picChg chg="add del">
          <ac:chgData name="Graphics Guru" userId="d850d2d1f9c44abc" providerId="LiveId" clId="{39452DE5-7C00-4F86-80CF-BD535E802BBB}" dt="2023-08-15T20:50:32.271" v="12486" actId="22"/>
          <ac:picMkLst>
            <pc:docMk/>
            <pc:sldMk cId="606597806" sldId="733"/>
            <ac:picMk id="4" creationId="{6612DED8-DB36-42E3-6DD4-B519195E89E7}"/>
          </ac:picMkLst>
        </pc:picChg>
        <pc:picChg chg="add">
          <ac:chgData name="Graphics Guru" userId="d850d2d1f9c44abc" providerId="LiveId" clId="{39452DE5-7C00-4F86-80CF-BD535E802BBB}" dt="2023-08-15T20:50:36.117" v="12487" actId="22"/>
          <ac:picMkLst>
            <pc:docMk/>
            <pc:sldMk cId="606597806" sldId="733"/>
            <ac:picMk id="6" creationId="{9BBD0690-FF39-F517-E6C2-3C7D47A45B40}"/>
          </ac:picMkLst>
        </pc:picChg>
        <pc:picChg chg="add del">
          <ac:chgData name="Graphics Guru" userId="d850d2d1f9c44abc" providerId="LiveId" clId="{39452DE5-7C00-4F86-80CF-BD535E802BBB}" dt="2023-08-15T20:50:43.261" v="12489" actId="22"/>
          <ac:picMkLst>
            <pc:docMk/>
            <pc:sldMk cId="606597806" sldId="733"/>
            <ac:picMk id="8" creationId="{A6036307-CAEE-C125-ED09-2F831E6E9F0A}"/>
          </ac:picMkLst>
        </pc:picChg>
        <pc:picChg chg="add ord">
          <ac:chgData name="Graphics Guru" userId="d850d2d1f9c44abc" providerId="LiveId" clId="{39452DE5-7C00-4F86-80CF-BD535E802BBB}" dt="2023-08-15T20:50:59.860" v="12493" actId="167"/>
          <ac:picMkLst>
            <pc:docMk/>
            <pc:sldMk cId="606597806" sldId="733"/>
            <ac:picMk id="10" creationId="{B8FC2C4F-EA81-15FB-7434-923A18166EAA}"/>
          </ac:picMkLst>
        </pc:picChg>
        <pc:picChg chg="add del mod">
          <ac:chgData name="Graphics Guru" userId="d850d2d1f9c44abc" providerId="LiveId" clId="{39452DE5-7C00-4F86-80CF-BD535E802BBB}" dt="2023-08-15T20:50:30.450" v="12484" actId="478"/>
          <ac:picMkLst>
            <pc:docMk/>
            <pc:sldMk cId="606597806" sldId="733"/>
            <ac:picMk id="1026" creationId="{18EEE25F-ACAD-8F74-97F3-5ACF6135CD62}"/>
          </ac:picMkLst>
        </pc:picChg>
      </pc:sldChg>
      <pc:sldChg chg="addSp modSp new mod">
        <pc:chgData name="Graphics Guru" userId="d850d2d1f9c44abc" providerId="LiveId" clId="{39452DE5-7C00-4F86-80CF-BD535E802BBB}" dt="2023-08-15T20:49:24.661" v="12483" actId="1076"/>
        <pc:sldMkLst>
          <pc:docMk/>
          <pc:sldMk cId="1059925349" sldId="734"/>
        </pc:sldMkLst>
        <pc:picChg chg="add mod">
          <ac:chgData name="Graphics Guru" userId="d850d2d1f9c44abc" providerId="LiveId" clId="{39452DE5-7C00-4F86-80CF-BD535E802BBB}" dt="2023-08-15T20:49:24.661" v="12483" actId="1076"/>
          <ac:picMkLst>
            <pc:docMk/>
            <pc:sldMk cId="1059925349" sldId="734"/>
            <ac:picMk id="3" creationId="{10BFA537-F244-028C-A68D-4A4A3A0118B8}"/>
          </ac:picMkLst>
        </pc:picChg>
      </pc:sldChg>
      <pc:sldChg chg="addSp delSp modSp new mod modClrScheme chgLayout">
        <pc:chgData name="Graphics Guru" userId="d850d2d1f9c44abc" providerId="LiveId" clId="{39452DE5-7C00-4F86-80CF-BD535E802BBB}" dt="2023-08-15T20:57:56.080" v="12498" actId="14100"/>
        <pc:sldMkLst>
          <pc:docMk/>
          <pc:sldMk cId="3289939388" sldId="735"/>
        </pc:sldMkLst>
        <pc:spChg chg="del">
          <ac:chgData name="Graphics Guru" userId="d850d2d1f9c44abc" providerId="LiveId" clId="{39452DE5-7C00-4F86-80CF-BD535E802BBB}" dt="2023-08-15T20:57:46.255" v="12496" actId="700"/>
          <ac:spMkLst>
            <pc:docMk/>
            <pc:sldMk cId="3289939388" sldId="735"/>
            <ac:spMk id="2" creationId="{F61DEC10-14B6-BD0A-4BF6-AC28348437D6}"/>
          </ac:spMkLst>
        </pc:spChg>
        <pc:picChg chg="add mod">
          <ac:chgData name="Graphics Guru" userId="d850d2d1f9c44abc" providerId="LiveId" clId="{39452DE5-7C00-4F86-80CF-BD535E802BBB}" dt="2023-08-15T20:57:56.080" v="12498" actId="14100"/>
          <ac:picMkLst>
            <pc:docMk/>
            <pc:sldMk cId="3289939388" sldId="735"/>
            <ac:picMk id="4" creationId="{ADE0831B-1F79-D880-41C9-5A00BDF81279}"/>
          </ac:picMkLst>
        </pc:picChg>
      </pc:sldChg>
      <pc:sldChg chg="addSp modSp new mod">
        <pc:chgData name="Graphics Guru" userId="d850d2d1f9c44abc" providerId="LiveId" clId="{39452DE5-7C00-4F86-80CF-BD535E802BBB}" dt="2023-08-15T21:47:13.970" v="12511" actId="1076"/>
        <pc:sldMkLst>
          <pc:docMk/>
          <pc:sldMk cId="3408103317" sldId="736"/>
        </pc:sldMkLst>
        <pc:picChg chg="add mod">
          <ac:chgData name="Graphics Guru" userId="d850d2d1f9c44abc" providerId="LiveId" clId="{39452DE5-7C00-4F86-80CF-BD535E802BBB}" dt="2023-08-15T21:47:13.970" v="12511" actId="1076"/>
          <ac:picMkLst>
            <pc:docMk/>
            <pc:sldMk cId="3408103317" sldId="736"/>
            <ac:picMk id="3" creationId="{0A4EF9D6-B79C-617F-1674-D906498F88BB}"/>
          </ac:picMkLst>
        </pc:picChg>
      </pc:sldChg>
      <pc:sldChg chg="modSp add mod">
        <pc:chgData name="Graphics Guru" userId="d850d2d1f9c44abc" providerId="LiveId" clId="{39452DE5-7C00-4F86-80CF-BD535E802BBB}" dt="2023-08-15T21:53:53.903" v="12617" actId="20577"/>
        <pc:sldMkLst>
          <pc:docMk/>
          <pc:sldMk cId="2483255599" sldId="737"/>
        </pc:sldMkLst>
        <pc:spChg chg="mod">
          <ac:chgData name="Graphics Guru" userId="d850d2d1f9c44abc" providerId="LiveId" clId="{39452DE5-7C00-4F86-80CF-BD535E802BBB}" dt="2023-08-15T21:51:08.692" v="12516" actId="20577"/>
          <ac:spMkLst>
            <pc:docMk/>
            <pc:sldMk cId="2483255599" sldId="737"/>
            <ac:spMk id="2" creationId="{1F7E1AB9-481F-67D7-F262-DED08525ED1E}"/>
          </ac:spMkLst>
        </pc:spChg>
        <pc:spChg chg="mod">
          <ac:chgData name="Graphics Guru" userId="d850d2d1f9c44abc" providerId="LiveId" clId="{39452DE5-7C00-4F86-80CF-BD535E802BBB}" dt="2023-08-15T21:53:53.903" v="12617" actId="20577"/>
          <ac:spMkLst>
            <pc:docMk/>
            <pc:sldMk cId="2483255599" sldId="737"/>
            <ac:spMk id="3" creationId="{20DDD6F1-8559-4F57-438A-907AB72BF353}"/>
          </ac:spMkLst>
        </pc:spChg>
      </pc:sldChg>
      <pc:sldChg chg="new del">
        <pc:chgData name="Graphics Guru" userId="d850d2d1f9c44abc" providerId="LiveId" clId="{39452DE5-7C00-4F86-80CF-BD535E802BBB}" dt="2023-08-15T21:50:56.658" v="12513" actId="680"/>
        <pc:sldMkLst>
          <pc:docMk/>
          <pc:sldMk cId="2535496686" sldId="737"/>
        </pc:sldMkLst>
      </pc:sldChg>
      <pc:sldChg chg="addSp delSp modSp new mod modClrScheme chgLayout">
        <pc:chgData name="Graphics Guru" userId="d850d2d1f9c44abc" providerId="LiveId" clId="{39452DE5-7C00-4F86-80CF-BD535E802BBB}" dt="2023-08-15T22:00:24.500" v="12670" actId="14100"/>
        <pc:sldMkLst>
          <pc:docMk/>
          <pc:sldMk cId="2071575421" sldId="738"/>
        </pc:sldMkLst>
        <pc:spChg chg="add del mod">
          <ac:chgData name="Graphics Guru" userId="d850d2d1f9c44abc" providerId="LiveId" clId="{39452DE5-7C00-4F86-80CF-BD535E802BBB}" dt="2023-08-15T22:00:12.903" v="12668" actId="478"/>
          <ac:spMkLst>
            <pc:docMk/>
            <pc:sldMk cId="2071575421" sldId="738"/>
            <ac:spMk id="2" creationId="{D3627CFF-152A-CE15-AD78-1910D16F1649}"/>
          </ac:spMkLst>
        </pc:spChg>
        <pc:spChg chg="add del mod">
          <ac:chgData name="Graphics Guru" userId="d850d2d1f9c44abc" providerId="LiveId" clId="{39452DE5-7C00-4F86-80CF-BD535E802BBB}" dt="2023-08-15T21:58:51.594" v="12620" actId="22"/>
          <ac:spMkLst>
            <pc:docMk/>
            <pc:sldMk cId="2071575421" sldId="738"/>
            <ac:spMk id="3" creationId="{B8E428F9-FCEC-107F-CEA7-3B6951D1D6FD}"/>
          </ac:spMkLst>
        </pc:spChg>
        <pc:spChg chg="add mod">
          <ac:chgData name="Graphics Guru" userId="d850d2d1f9c44abc" providerId="LiveId" clId="{39452DE5-7C00-4F86-80CF-BD535E802BBB}" dt="2023-08-15T22:00:24.500" v="12670" actId="14100"/>
          <ac:spMkLst>
            <pc:docMk/>
            <pc:sldMk cId="2071575421" sldId="738"/>
            <ac:spMk id="4" creationId="{35B099B0-5FEE-09DA-5BC7-FAECB438B708}"/>
          </ac:spMkLst>
        </pc:spChg>
        <pc:spChg chg="add del mod">
          <ac:chgData name="Graphics Guru" userId="d850d2d1f9c44abc" providerId="LiveId" clId="{39452DE5-7C00-4F86-80CF-BD535E802BBB}" dt="2023-08-15T21:59:47" v="12645" actId="22"/>
          <ac:spMkLst>
            <pc:docMk/>
            <pc:sldMk cId="2071575421" sldId="738"/>
            <ac:spMk id="8" creationId="{9F0839D0-D211-81DD-7B69-A6985F2ADD63}"/>
          </ac:spMkLst>
        </pc:spChg>
        <pc:spChg chg="add del mod">
          <ac:chgData name="Graphics Guru" userId="d850d2d1f9c44abc" providerId="LiveId" clId="{39452DE5-7C00-4F86-80CF-BD535E802BBB}" dt="2023-08-15T22:00:15.972" v="12669" actId="478"/>
          <ac:spMkLst>
            <pc:docMk/>
            <pc:sldMk cId="2071575421" sldId="738"/>
            <ac:spMk id="14" creationId="{9579AE1C-1514-BFDE-1220-0F810EC5129F}"/>
          </ac:spMkLst>
        </pc:spChg>
        <pc:picChg chg="add del mod ord">
          <ac:chgData name="Graphics Guru" userId="d850d2d1f9c44abc" providerId="LiveId" clId="{39452DE5-7C00-4F86-80CF-BD535E802BBB}" dt="2023-08-15T21:59:34.178" v="12642" actId="478"/>
          <ac:picMkLst>
            <pc:docMk/>
            <pc:sldMk cId="2071575421" sldId="738"/>
            <ac:picMk id="6" creationId="{5F488131-65AF-2088-3A85-B496EE541B4D}"/>
          </ac:picMkLst>
        </pc:picChg>
        <pc:picChg chg="add del">
          <ac:chgData name="Graphics Guru" userId="d850d2d1f9c44abc" providerId="LiveId" clId="{39452DE5-7C00-4F86-80CF-BD535E802BBB}" dt="2023-08-15T21:59:45.283" v="12644" actId="22"/>
          <ac:picMkLst>
            <pc:docMk/>
            <pc:sldMk cId="2071575421" sldId="738"/>
            <ac:picMk id="10" creationId="{D15CA762-C43C-C6A6-CD66-F96D834D633D}"/>
          </ac:picMkLst>
        </pc:picChg>
        <pc:picChg chg="add mod ord">
          <ac:chgData name="Graphics Guru" userId="d850d2d1f9c44abc" providerId="LiveId" clId="{39452DE5-7C00-4F86-80CF-BD535E802BBB}" dt="2023-08-15T21:59:55.500" v="12647" actId="14100"/>
          <ac:picMkLst>
            <pc:docMk/>
            <pc:sldMk cId="2071575421" sldId="738"/>
            <ac:picMk id="12" creationId="{D7F741BC-EF99-14BD-C360-A54B408C2D15}"/>
          </ac:picMkLst>
        </pc:picChg>
      </pc:sldChg>
      <pc:sldChg chg="addSp delSp modSp mod">
        <pc:chgData name="Graphics Guru" userId="d850d2d1f9c44abc" providerId="LiveId" clId="{39452DE5-7C00-4F86-80CF-BD535E802BBB}" dt="2023-08-15T22:06:10.417" v="12765" actId="1076"/>
        <pc:sldMkLst>
          <pc:docMk/>
          <pc:sldMk cId="3176409214" sldId="739"/>
        </pc:sldMkLst>
        <pc:spChg chg="mod">
          <ac:chgData name="Graphics Guru" userId="d850d2d1f9c44abc" providerId="LiveId" clId="{39452DE5-7C00-4F86-80CF-BD535E802BBB}" dt="2023-08-15T22:04:16.378" v="12731" actId="255"/>
          <ac:spMkLst>
            <pc:docMk/>
            <pc:sldMk cId="3176409214" sldId="739"/>
            <ac:spMk id="2" creationId="{3EF90CBE-AE55-4D1B-C199-F34D0F199099}"/>
          </ac:spMkLst>
        </pc:spChg>
        <pc:spChg chg="mod">
          <ac:chgData name="Graphics Guru" userId="d850d2d1f9c44abc" providerId="LiveId" clId="{39452DE5-7C00-4F86-80CF-BD535E802BBB}" dt="2023-08-15T22:03:52.332" v="12728" actId="122"/>
          <ac:spMkLst>
            <pc:docMk/>
            <pc:sldMk cId="3176409214" sldId="739"/>
            <ac:spMk id="6" creationId="{890C4DB9-B066-638E-BFC1-F738F4EF55EA}"/>
          </ac:spMkLst>
        </pc:spChg>
        <pc:picChg chg="add mod">
          <ac:chgData name="Graphics Guru" userId="d850d2d1f9c44abc" providerId="LiveId" clId="{39452DE5-7C00-4F86-80CF-BD535E802BBB}" dt="2023-08-15T22:06:10.417" v="12765" actId="1076"/>
          <ac:picMkLst>
            <pc:docMk/>
            <pc:sldMk cId="3176409214" sldId="739"/>
            <ac:picMk id="3" creationId="{237422EF-C153-08C5-4147-048DE6B5C3F8}"/>
          </ac:picMkLst>
        </pc:picChg>
        <pc:picChg chg="del mod">
          <ac:chgData name="Graphics Guru" userId="d850d2d1f9c44abc" providerId="LiveId" clId="{39452DE5-7C00-4F86-80CF-BD535E802BBB}" dt="2023-08-15T22:05:59.728" v="12762" actId="478"/>
          <ac:picMkLst>
            <pc:docMk/>
            <pc:sldMk cId="3176409214" sldId="739"/>
            <ac:picMk id="1026" creationId="{74604D66-2D5C-C55B-15B4-AA49E6251548}"/>
          </ac:picMkLst>
        </pc:picChg>
      </pc:sldChg>
      <pc:sldChg chg="addSp delSp modSp new del mod modClrScheme chgLayout">
        <pc:chgData name="Graphics Guru" userId="d850d2d1f9c44abc" providerId="LiveId" clId="{39452DE5-7C00-4F86-80CF-BD535E802BBB}" dt="2023-08-15T22:01:21.887" v="12680" actId="47"/>
        <pc:sldMkLst>
          <pc:docMk/>
          <pc:sldMk cId="3242416413" sldId="739"/>
        </pc:sldMkLst>
        <pc:spChg chg="del mod ord">
          <ac:chgData name="Graphics Guru" userId="d850d2d1f9c44abc" providerId="LiveId" clId="{39452DE5-7C00-4F86-80CF-BD535E802BBB}" dt="2023-08-15T22:01:12.954" v="12672" actId="700"/>
          <ac:spMkLst>
            <pc:docMk/>
            <pc:sldMk cId="3242416413" sldId="739"/>
            <ac:spMk id="2" creationId="{B20878F1-1625-B6CA-2B1E-8C3427B1729C}"/>
          </ac:spMkLst>
        </pc:spChg>
        <pc:spChg chg="del">
          <ac:chgData name="Graphics Guru" userId="d850d2d1f9c44abc" providerId="LiveId" clId="{39452DE5-7C00-4F86-80CF-BD535E802BBB}" dt="2023-08-15T22:01:12.954" v="12672" actId="700"/>
          <ac:spMkLst>
            <pc:docMk/>
            <pc:sldMk cId="3242416413" sldId="739"/>
            <ac:spMk id="3" creationId="{5423148D-189E-61BC-FF54-DF1F1FE81145}"/>
          </ac:spMkLst>
        </pc:spChg>
        <pc:spChg chg="del">
          <ac:chgData name="Graphics Guru" userId="d850d2d1f9c44abc" providerId="LiveId" clId="{39452DE5-7C00-4F86-80CF-BD535E802BBB}" dt="2023-08-15T22:01:12.954" v="12672" actId="700"/>
          <ac:spMkLst>
            <pc:docMk/>
            <pc:sldMk cId="3242416413" sldId="739"/>
            <ac:spMk id="4" creationId="{9EBEE8C5-B387-7EE5-8BD5-5EDF89826FED}"/>
          </ac:spMkLst>
        </pc:spChg>
        <pc:spChg chg="add mod ord">
          <ac:chgData name="Graphics Guru" userId="d850d2d1f9c44abc" providerId="LiveId" clId="{39452DE5-7C00-4F86-80CF-BD535E802BBB}" dt="2023-08-15T22:01:17.533" v="12679" actId="20577"/>
          <ac:spMkLst>
            <pc:docMk/>
            <pc:sldMk cId="3242416413" sldId="739"/>
            <ac:spMk id="5" creationId="{8A2E1EA8-B453-6560-CD35-3A7A12291329}"/>
          </ac:spMkLst>
        </pc:spChg>
      </pc:sldChg>
      <pc:sldChg chg="addSp modSp new mod">
        <pc:chgData name="Graphics Guru" userId="d850d2d1f9c44abc" providerId="LiveId" clId="{39452DE5-7C00-4F86-80CF-BD535E802BBB}" dt="2023-08-15T22:05:39.175" v="12760" actId="14100"/>
        <pc:sldMkLst>
          <pc:docMk/>
          <pc:sldMk cId="2795106686" sldId="740"/>
        </pc:sldMkLst>
        <pc:spChg chg="mod">
          <ac:chgData name="Graphics Guru" userId="d850d2d1f9c44abc" providerId="LiveId" clId="{39452DE5-7C00-4F86-80CF-BD535E802BBB}" dt="2023-08-15T22:05:30.677" v="12757" actId="113"/>
          <ac:spMkLst>
            <pc:docMk/>
            <pc:sldMk cId="2795106686" sldId="740"/>
            <ac:spMk id="2" creationId="{D7A70D27-C81A-79DD-9B1A-78D3D905E1FA}"/>
          </ac:spMkLst>
        </pc:spChg>
        <pc:picChg chg="add mod">
          <ac:chgData name="Graphics Guru" userId="d850d2d1f9c44abc" providerId="LiveId" clId="{39452DE5-7C00-4F86-80CF-BD535E802BBB}" dt="2023-08-15T22:05:39.175" v="12760" actId="14100"/>
          <ac:picMkLst>
            <pc:docMk/>
            <pc:sldMk cId="2795106686" sldId="740"/>
            <ac:picMk id="4" creationId="{7B6D5100-224A-49B9-5560-93284BF5B1DD}"/>
          </ac:picMkLst>
        </pc:picChg>
      </pc:sldChg>
      <pc:sldChg chg="addSp delSp modSp new mod modClrScheme chgLayout">
        <pc:chgData name="Graphics Guru" userId="d850d2d1f9c44abc" providerId="LiveId" clId="{39452DE5-7C00-4F86-80CF-BD535E802BBB}" dt="2023-08-15T22:06:50.687" v="12769" actId="14100"/>
        <pc:sldMkLst>
          <pc:docMk/>
          <pc:sldMk cId="2555828669" sldId="741"/>
        </pc:sldMkLst>
        <pc:spChg chg="del">
          <ac:chgData name="Graphics Guru" userId="d850d2d1f9c44abc" providerId="LiveId" clId="{39452DE5-7C00-4F86-80CF-BD535E802BBB}" dt="2023-08-15T22:06:42.718" v="12766" actId="700"/>
          <ac:spMkLst>
            <pc:docMk/>
            <pc:sldMk cId="2555828669" sldId="741"/>
            <ac:spMk id="2" creationId="{2DEE4610-8BFF-B18C-8D29-E4FB67AA6234}"/>
          </ac:spMkLst>
        </pc:spChg>
        <pc:picChg chg="add mod">
          <ac:chgData name="Graphics Guru" userId="d850d2d1f9c44abc" providerId="LiveId" clId="{39452DE5-7C00-4F86-80CF-BD535E802BBB}" dt="2023-08-15T22:06:50.687" v="12769" actId="14100"/>
          <ac:picMkLst>
            <pc:docMk/>
            <pc:sldMk cId="2555828669" sldId="741"/>
            <ac:picMk id="4" creationId="{31EDA298-EB03-CAC0-496A-0A6C4E339882}"/>
          </ac:picMkLst>
        </pc:picChg>
      </pc:sldChg>
      <pc:sldChg chg="addSp modSp new mod">
        <pc:chgData name="Graphics Guru" userId="d850d2d1f9c44abc" providerId="LiveId" clId="{39452DE5-7C00-4F86-80CF-BD535E802BBB}" dt="2023-08-15T22:07:33.752" v="12774" actId="1076"/>
        <pc:sldMkLst>
          <pc:docMk/>
          <pc:sldMk cId="2349496873" sldId="742"/>
        </pc:sldMkLst>
        <pc:picChg chg="add mod">
          <ac:chgData name="Graphics Guru" userId="d850d2d1f9c44abc" providerId="LiveId" clId="{39452DE5-7C00-4F86-80CF-BD535E802BBB}" dt="2023-08-15T22:07:33.752" v="12774" actId="1076"/>
          <ac:picMkLst>
            <pc:docMk/>
            <pc:sldMk cId="2349496873" sldId="742"/>
            <ac:picMk id="3" creationId="{9016EDA6-C1DA-B038-7D41-129C2FBF49A5}"/>
          </ac:picMkLst>
        </pc:picChg>
      </pc:sldChg>
      <pc:sldChg chg="addSp modSp new mod">
        <pc:chgData name="Graphics Guru" userId="d850d2d1f9c44abc" providerId="LiveId" clId="{39452DE5-7C00-4F86-80CF-BD535E802BBB}" dt="2023-08-15T22:08:20.677" v="12779" actId="1076"/>
        <pc:sldMkLst>
          <pc:docMk/>
          <pc:sldMk cId="3595651814" sldId="743"/>
        </pc:sldMkLst>
        <pc:picChg chg="add mod">
          <ac:chgData name="Graphics Guru" userId="d850d2d1f9c44abc" providerId="LiveId" clId="{39452DE5-7C00-4F86-80CF-BD535E802BBB}" dt="2023-08-15T22:08:20.677" v="12779" actId="1076"/>
          <ac:picMkLst>
            <pc:docMk/>
            <pc:sldMk cId="3595651814" sldId="743"/>
            <ac:picMk id="3" creationId="{BDE85A4E-AADF-8085-5E05-7C85CF6BA711}"/>
          </ac:picMkLst>
        </pc:picChg>
      </pc:sldChg>
      <pc:sldChg chg="addSp modSp new mod">
        <pc:chgData name="Graphics Guru" userId="d850d2d1f9c44abc" providerId="LiveId" clId="{39452DE5-7C00-4F86-80CF-BD535E802BBB}" dt="2023-08-15T22:08:57.663" v="12784" actId="1076"/>
        <pc:sldMkLst>
          <pc:docMk/>
          <pc:sldMk cId="687450079" sldId="744"/>
        </pc:sldMkLst>
        <pc:picChg chg="add mod">
          <ac:chgData name="Graphics Guru" userId="d850d2d1f9c44abc" providerId="LiveId" clId="{39452DE5-7C00-4F86-80CF-BD535E802BBB}" dt="2023-08-15T22:08:57.663" v="12784" actId="1076"/>
          <ac:picMkLst>
            <pc:docMk/>
            <pc:sldMk cId="687450079" sldId="744"/>
            <ac:picMk id="3" creationId="{7CE1A65A-8CF7-2C3A-E15F-A8B47C49E9AF}"/>
          </ac:picMkLst>
        </pc:picChg>
      </pc:sldChg>
      <pc:sldChg chg="addSp modSp new mod">
        <pc:chgData name="Graphics Guru" userId="d850d2d1f9c44abc" providerId="LiveId" clId="{39452DE5-7C00-4F86-80CF-BD535E802BBB}" dt="2023-08-15T22:09:33.771" v="12788" actId="14100"/>
        <pc:sldMkLst>
          <pc:docMk/>
          <pc:sldMk cId="463623813" sldId="745"/>
        </pc:sldMkLst>
        <pc:picChg chg="add mod">
          <ac:chgData name="Graphics Guru" userId="d850d2d1f9c44abc" providerId="LiveId" clId="{39452DE5-7C00-4F86-80CF-BD535E802BBB}" dt="2023-08-15T22:09:33.771" v="12788" actId="14100"/>
          <ac:picMkLst>
            <pc:docMk/>
            <pc:sldMk cId="463623813" sldId="745"/>
            <ac:picMk id="3" creationId="{954A8F26-E1F8-9159-CDA6-1457C69F6BBD}"/>
          </ac:picMkLst>
        </pc:picChg>
      </pc:sldChg>
      <pc:sldChg chg="addSp modSp new mod modClrScheme chgLayout">
        <pc:chgData name="Graphics Guru" userId="d850d2d1f9c44abc" providerId="LiveId" clId="{39452DE5-7C00-4F86-80CF-BD535E802BBB}" dt="2023-08-15T22:11:08.875" v="12839" actId="14100"/>
        <pc:sldMkLst>
          <pc:docMk/>
          <pc:sldMk cId="2977025992" sldId="746"/>
        </pc:sldMkLst>
        <pc:spChg chg="add mod">
          <ac:chgData name="Graphics Guru" userId="d850d2d1f9c44abc" providerId="LiveId" clId="{39452DE5-7C00-4F86-80CF-BD535E802BBB}" dt="2023-08-15T22:10:54.954" v="12836" actId="122"/>
          <ac:spMkLst>
            <pc:docMk/>
            <pc:sldMk cId="2977025992" sldId="746"/>
            <ac:spMk id="2" creationId="{F7E2AD9D-F319-DD7F-8F82-4825C4DF3007}"/>
          </ac:spMkLst>
        </pc:spChg>
        <pc:picChg chg="add mod">
          <ac:chgData name="Graphics Guru" userId="d850d2d1f9c44abc" providerId="LiveId" clId="{39452DE5-7C00-4F86-80CF-BD535E802BBB}" dt="2023-08-15T22:11:08.875" v="12839" actId="14100"/>
          <ac:picMkLst>
            <pc:docMk/>
            <pc:sldMk cId="2977025992" sldId="746"/>
            <ac:picMk id="4" creationId="{6A0C4DD8-AA00-5740-B4D6-71CABD49E11A}"/>
          </ac:picMkLst>
        </pc:picChg>
      </pc:sldChg>
      <pc:sldChg chg="addSp delSp modSp new mod modClrScheme chgLayout">
        <pc:chgData name="Graphics Guru" userId="d850d2d1f9c44abc" providerId="LiveId" clId="{39452DE5-7C00-4F86-80CF-BD535E802BBB}" dt="2023-08-15T22:11:58.327" v="12845" actId="14100"/>
        <pc:sldMkLst>
          <pc:docMk/>
          <pc:sldMk cId="1193161874" sldId="747"/>
        </pc:sldMkLst>
        <pc:spChg chg="del">
          <ac:chgData name="Graphics Guru" userId="d850d2d1f9c44abc" providerId="LiveId" clId="{39452DE5-7C00-4F86-80CF-BD535E802BBB}" dt="2023-08-15T22:11:45.056" v="12842" actId="700"/>
          <ac:spMkLst>
            <pc:docMk/>
            <pc:sldMk cId="1193161874" sldId="747"/>
            <ac:spMk id="2" creationId="{18A5DAC0-75BA-E35D-7FE6-0A19290EC4B4}"/>
          </ac:spMkLst>
        </pc:spChg>
        <pc:picChg chg="add mod">
          <ac:chgData name="Graphics Guru" userId="d850d2d1f9c44abc" providerId="LiveId" clId="{39452DE5-7C00-4F86-80CF-BD535E802BBB}" dt="2023-08-15T22:11:58.327" v="12845" actId="14100"/>
          <ac:picMkLst>
            <pc:docMk/>
            <pc:sldMk cId="1193161874" sldId="747"/>
            <ac:picMk id="4" creationId="{182879E9-69A3-51CD-C465-B20529262EB0}"/>
          </ac:picMkLst>
        </pc:picChg>
      </pc:sldChg>
      <pc:sldChg chg="addSp modSp new mod">
        <pc:chgData name="Graphics Guru" userId="d850d2d1f9c44abc" providerId="LiveId" clId="{39452DE5-7C00-4F86-80CF-BD535E802BBB}" dt="2023-08-15T22:13:02.061" v="12849" actId="14100"/>
        <pc:sldMkLst>
          <pc:docMk/>
          <pc:sldMk cId="1489670092" sldId="748"/>
        </pc:sldMkLst>
        <pc:picChg chg="add mod">
          <ac:chgData name="Graphics Guru" userId="d850d2d1f9c44abc" providerId="LiveId" clId="{39452DE5-7C00-4F86-80CF-BD535E802BBB}" dt="2023-08-15T22:13:02.061" v="12849" actId="14100"/>
          <ac:picMkLst>
            <pc:docMk/>
            <pc:sldMk cId="1489670092" sldId="748"/>
            <ac:picMk id="3" creationId="{1B569F6B-B811-D55B-448F-B0381B9DCE5C}"/>
          </ac:picMkLst>
        </pc:picChg>
      </pc:sldChg>
      <pc:sldChg chg="addSp modSp new mod">
        <pc:chgData name="Graphics Guru" userId="d850d2d1f9c44abc" providerId="LiveId" clId="{39452DE5-7C00-4F86-80CF-BD535E802BBB}" dt="2023-08-15T22:14:23.100" v="12853" actId="14100"/>
        <pc:sldMkLst>
          <pc:docMk/>
          <pc:sldMk cId="966303340" sldId="749"/>
        </pc:sldMkLst>
        <pc:picChg chg="add mod">
          <ac:chgData name="Graphics Guru" userId="d850d2d1f9c44abc" providerId="LiveId" clId="{39452DE5-7C00-4F86-80CF-BD535E802BBB}" dt="2023-08-15T22:14:23.100" v="12853" actId="14100"/>
          <ac:picMkLst>
            <pc:docMk/>
            <pc:sldMk cId="966303340" sldId="749"/>
            <ac:picMk id="3" creationId="{06888B41-FEB8-26D0-47FE-96C253E78ED2}"/>
          </ac:picMkLst>
        </pc:picChg>
      </pc:sldChg>
      <pc:sldChg chg="addSp modSp new mod">
        <pc:chgData name="Graphics Guru" userId="d850d2d1f9c44abc" providerId="LiveId" clId="{39452DE5-7C00-4F86-80CF-BD535E802BBB}" dt="2023-08-15T22:15:31.919" v="12857" actId="14100"/>
        <pc:sldMkLst>
          <pc:docMk/>
          <pc:sldMk cId="3422788021" sldId="750"/>
        </pc:sldMkLst>
        <pc:picChg chg="add mod">
          <ac:chgData name="Graphics Guru" userId="d850d2d1f9c44abc" providerId="LiveId" clId="{39452DE5-7C00-4F86-80CF-BD535E802BBB}" dt="2023-08-15T22:15:31.919" v="12857" actId="14100"/>
          <ac:picMkLst>
            <pc:docMk/>
            <pc:sldMk cId="3422788021" sldId="750"/>
            <ac:picMk id="3" creationId="{8F38E484-93C6-9DE6-678E-C5DE366BED85}"/>
          </ac:picMkLst>
        </pc:picChg>
      </pc:sldChg>
      <pc:sldChg chg="addSp modSp new mod">
        <pc:chgData name="Graphics Guru" userId="d850d2d1f9c44abc" providerId="LiveId" clId="{39452DE5-7C00-4F86-80CF-BD535E802BBB}" dt="2023-08-15T22:17:15.730" v="12862" actId="1076"/>
        <pc:sldMkLst>
          <pc:docMk/>
          <pc:sldMk cId="2205570537" sldId="751"/>
        </pc:sldMkLst>
        <pc:picChg chg="add mod">
          <ac:chgData name="Graphics Guru" userId="d850d2d1f9c44abc" providerId="LiveId" clId="{39452DE5-7C00-4F86-80CF-BD535E802BBB}" dt="2023-08-15T22:17:15.730" v="12862" actId="1076"/>
          <ac:picMkLst>
            <pc:docMk/>
            <pc:sldMk cId="2205570537" sldId="751"/>
            <ac:picMk id="3" creationId="{29515D69-489B-DD72-5A0C-75ADA48153D7}"/>
          </ac:picMkLst>
        </pc:picChg>
      </pc:sldChg>
      <pc:sldChg chg="addSp modSp new mod">
        <pc:chgData name="Graphics Guru" userId="d850d2d1f9c44abc" providerId="LiveId" clId="{39452DE5-7C00-4F86-80CF-BD535E802BBB}" dt="2023-08-15T22:17:44.480" v="12866" actId="14100"/>
        <pc:sldMkLst>
          <pc:docMk/>
          <pc:sldMk cId="2152164574" sldId="752"/>
        </pc:sldMkLst>
        <pc:picChg chg="add mod">
          <ac:chgData name="Graphics Guru" userId="d850d2d1f9c44abc" providerId="LiveId" clId="{39452DE5-7C00-4F86-80CF-BD535E802BBB}" dt="2023-08-15T22:17:44.480" v="12866" actId="14100"/>
          <ac:picMkLst>
            <pc:docMk/>
            <pc:sldMk cId="2152164574" sldId="752"/>
            <ac:picMk id="3" creationId="{929FEF2F-9884-A39A-3177-A9BFF8F1FBA5}"/>
          </ac:picMkLst>
        </pc:picChg>
      </pc:sldChg>
      <pc:sldChg chg="addSp delSp modSp new mod modClrScheme chgLayout">
        <pc:chgData name="Graphics Guru" userId="d850d2d1f9c44abc" providerId="LiveId" clId="{39452DE5-7C00-4F86-80CF-BD535E802BBB}" dt="2023-08-15T23:29:00.185" v="13260" actId="20577"/>
        <pc:sldMkLst>
          <pc:docMk/>
          <pc:sldMk cId="1076077295" sldId="753"/>
        </pc:sldMkLst>
        <pc:spChg chg="add del mod ord">
          <ac:chgData name="Graphics Guru" userId="d850d2d1f9c44abc" providerId="LiveId" clId="{39452DE5-7C00-4F86-80CF-BD535E802BBB}" dt="2023-08-15T23:25:08.177" v="13220" actId="478"/>
          <ac:spMkLst>
            <pc:docMk/>
            <pc:sldMk cId="1076077295" sldId="753"/>
            <ac:spMk id="4" creationId="{FD16BFA2-321A-4649-2C2E-5FA68C08F7FF}"/>
          </ac:spMkLst>
        </pc:spChg>
        <pc:spChg chg="add del mod ord">
          <ac:chgData name="Graphics Guru" userId="d850d2d1f9c44abc" providerId="LiveId" clId="{39452DE5-7C00-4F86-80CF-BD535E802BBB}" dt="2023-08-15T23:25:13.884" v="13223" actId="478"/>
          <ac:spMkLst>
            <pc:docMk/>
            <pc:sldMk cId="1076077295" sldId="753"/>
            <ac:spMk id="5" creationId="{33E50FFB-56DF-4EE9-F7EA-E83FBDA374D2}"/>
          </ac:spMkLst>
        </pc:spChg>
        <pc:spChg chg="add mod ord">
          <ac:chgData name="Graphics Guru" userId="d850d2d1f9c44abc" providerId="LiveId" clId="{39452DE5-7C00-4F86-80CF-BD535E802BBB}" dt="2023-08-15T23:29:00.185" v="13260" actId="20577"/>
          <ac:spMkLst>
            <pc:docMk/>
            <pc:sldMk cId="1076077295" sldId="753"/>
            <ac:spMk id="6" creationId="{CD8822F5-48DD-F4EF-0C0F-D3C8695D86CB}"/>
          </ac:spMkLst>
        </pc:spChg>
        <pc:picChg chg="add mod">
          <ac:chgData name="Graphics Guru" userId="d850d2d1f9c44abc" providerId="LiveId" clId="{39452DE5-7C00-4F86-80CF-BD535E802BBB}" dt="2023-08-15T23:25:10.788" v="13221" actId="1076"/>
          <ac:picMkLst>
            <pc:docMk/>
            <pc:sldMk cId="1076077295" sldId="753"/>
            <ac:picMk id="3" creationId="{229B7D07-B576-AF93-EC9E-61F3512B28DD}"/>
          </ac:picMkLst>
        </pc:picChg>
      </pc:sldChg>
      <pc:sldChg chg="addSp modSp new mod">
        <pc:chgData name="Graphics Guru" userId="d850d2d1f9c44abc" providerId="LiveId" clId="{39452DE5-7C00-4F86-80CF-BD535E802BBB}" dt="2023-08-15T22:37:06.006" v="12874" actId="14100"/>
        <pc:sldMkLst>
          <pc:docMk/>
          <pc:sldMk cId="1979436639" sldId="754"/>
        </pc:sldMkLst>
        <pc:picChg chg="add mod">
          <ac:chgData name="Graphics Guru" userId="d850d2d1f9c44abc" providerId="LiveId" clId="{39452DE5-7C00-4F86-80CF-BD535E802BBB}" dt="2023-08-15T22:37:06.006" v="12874" actId="14100"/>
          <ac:picMkLst>
            <pc:docMk/>
            <pc:sldMk cId="1979436639" sldId="754"/>
            <ac:picMk id="3" creationId="{24A38230-533E-F933-6CBF-10201159CAEA}"/>
          </ac:picMkLst>
        </pc:picChg>
      </pc:sldChg>
      <pc:sldChg chg="addSp modSp new mod">
        <pc:chgData name="Graphics Guru" userId="d850d2d1f9c44abc" providerId="LiveId" clId="{39452DE5-7C00-4F86-80CF-BD535E802BBB}" dt="2023-08-15T22:39:07.332" v="12878" actId="14100"/>
        <pc:sldMkLst>
          <pc:docMk/>
          <pc:sldMk cId="289643821" sldId="755"/>
        </pc:sldMkLst>
        <pc:picChg chg="add mod">
          <ac:chgData name="Graphics Guru" userId="d850d2d1f9c44abc" providerId="LiveId" clId="{39452DE5-7C00-4F86-80CF-BD535E802BBB}" dt="2023-08-15T22:39:07.332" v="12878" actId="14100"/>
          <ac:picMkLst>
            <pc:docMk/>
            <pc:sldMk cId="289643821" sldId="755"/>
            <ac:picMk id="3" creationId="{0221225B-4DEE-5ED7-9DB1-C996437D9EF2}"/>
          </ac:picMkLst>
        </pc:picChg>
      </pc:sldChg>
      <pc:sldChg chg="addSp modSp new mod">
        <pc:chgData name="Graphics Guru" userId="d850d2d1f9c44abc" providerId="LiveId" clId="{39452DE5-7C00-4F86-80CF-BD535E802BBB}" dt="2023-08-15T22:40:14.504" v="12882" actId="14100"/>
        <pc:sldMkLst>
          <pc:docMk/>
          <pc:sldMk cId="1851887308" sldId="756"/>
        </pc:sldMkLst>
        <pc:picChg chg="add mod">
          <ac:chgData name="Graphics Guru" userId="d850d2d1f9c44abc" providerId="LiveId" clId="{39452DE5-7C00-4F86-80CF-BD535E802BBB}" dt="2023-08-15T22:40:14.504" v="12882" actId="14100"/>
          <ac:picMkLst>
            <pc:docMk/>
            <pc:sldMk cId="1851887308" sldId="756"/>
            <ac:picMk id="3" creationId="{C725356F-CAE2-DAE2-2E20-CBFB0639DD31}"/>
          </ac:picMkLst>
        </pc:picChg>
      </pc:sldChg>
      <pc:sldChg chg="addSp modSp new mod">
        <pc:chgData name="Graphics Guru" userId="d850d2d1f9c44abc" providerId="LiveId" clId="{39452DE5-7C00-4F86-80CF-BD535E802BBB}" dt="2023-08-15T22:40:44.637" v="12886" actId="14100"/>
        <pc:sldMkLst>
          <pc:docMk/>
          <pc:sldMk cId="1257682683" sldId="757"/>
        </pc:sldMkLst>
        <pc:picChg chg="add mod">
          <ac:chgData name="Graphics Guru" userId="d850d2d1f9c44abc" providerId="LiveId" clId="{39452DE5-7C00-4F86-80CF-BD535E802BBB}" dt="2023-08-15T22:40:44.637" v="12886" actId="14100"/>
          <ac:picMkLst>
            <pc:docMk/>
            <pc:sldMk cId="1257682683" sldId="757"/>
            <ac:picMk id="3" creationId="{88F174EC-B1DF-3558-D862-45EBBFD35425}"/>
          </ac:picMkLst>
        </pc:picChg>
      </pc:sldChg>
      <pc:sldChg chg="addSp modSp new mod modClrScheme chgLayout">
        <pc:chgData name="Graphics Guru" userId="d850d2d1f9c44abc" providerId="LiveId" clId="{39452DE5-7C00-4F86-80CF-BD535E802BBB}" dt="2023-08-15T22:41:38.968" v="12926" actId="1036"/>
        <pc:sldMkLst>
          <pc:docMk/>
          <pc:sldMk cId="1180812989" sldId="758"/>
        </pc:sldMkLst>
        <pc:spChg chg="add mod">
          <ac:chgData name="Graphics Guru" userId="d850d2d1f9c44abc" providerId="LiveId" clId="{39452DE5-7C00-4F86-80CF-BD535E802BBB}" dt="2023-08-15T22:41:25.881" v="12910" actId="27636"/>
          <ac:spMkLst>
            <pc:docMk/>
            <pc:sldMk cId="1180812989" sldId="758"/>
            <ac:spMk id="2" creationId="{A39810F1-54AC-79A2-DA57-0BE56EC50569}"/>
          </ac:spMkLst>
        </pc:spChg>
        <pc:picChg chg="add mod">
          <ac:chgData name="Graphics Guru" userId="d850d2d1f9c44abc" providerId="LiveId" clId="{39452DE5-7C00-4F86-80CF-BD535E802BBB}" dt="2023-08-15T22:41:38.968" v="12926" actId="1036"/>
          <ac:picMkLst>
            <pc:docMk/>
            <pc:sldMk cId="1180812989" sldId="758"/>
            <ac:picMk id="4" creationId="{97D4B234-C0A1-24E4-04EA-5AF44A4B051C}"/>
          </ac:picMkLst>
        </pc:picChg>
      </pc:sldChg>
      <pc:sldChg chg="addSp modSp new del mod">
        <pc:chgData name="Graphics Guru" userId="d850d2d1f9c44abc" providerId="LiveId" clId="{39452DE5-7C00-4F86-80CF-BD535E802BBB}" dt="2023-08-15T22:42:21.924" v="12932" actId="47"/>
        <pc:sldMkLst>
          <pc:docMk/>
          <pc:sldMk cId="1991745983" sldId="759"/>
        </pc:sldMkLst>
        <pc:picChg chg="add mod">
          <ac:chgData name="Graphics Guru" userId="d850d2d1f9c44abc" providerId="LiveId" clId="{39452DE5-7C00-4F86-80CF-BD535E802BBB}" dt="2023-08-15T22:42:13.666" v="12931" actId="1076"/>
          <ac:picMkLst>
            <pc:docMk/>
            <pc:sldMk cId="1991745983" sldId="759"/>
            <ac:picMk id="4" creationId="{B7B62C2E-1FE3-77A6-FCA3-9E743D8AB0A0}"/>
          </ac:picMkLst>
        </pc:picChg>
      </pc:sldChg>
      <pc:sldChg chg="addSp delSp modSp add mod">
        <pc:chgData name="Graphics Guru" userId="d850d2d1f9c44abc" providerId="LiveId" clId="{39452DE5-7C00-4F86-80CF-BD535E802BBB}" dt="2023-08-15T22:43:14.599" v="12958" actId="122"/>
        <pc:sldMkLst>
          <pc:docMk/>
          <pc:sldMk cId="2759309987" sldId="759"/>
        </pc:sldMkLst>
        <pc:spChg chg="mod">
          <ac:chgData name="Graphics Guru" userId="d850d2d1f9c44abc" providerId="LiveId" clId="{39452DE5-7C00-4F86-80CF-BD535E802BBB}" dt="2023-08-15T22:43:14.599" v="12958" actId="122"/>
          <ac:spMkLst>
            <pc:docMk/>
            <pc:sldMk cId="2759309987" sldId="759"/>
            <ac:spMk id="2" creationId="{A39810F1-54AC-79A2-DA57-0BE56EC50569}"/>
          </ac:spMkLst>
        </pc:spChg>
        <pc:picChg chg="del">
          <ac:chgData name="Graphics Guru" userId="d850d2d1f9c44abc" providerId="LiveId" clId="{39452DE5-7C00-4F86-80CF-BD535E802BBB}" dt="2023-08-15T22:42:35.972" v="12950" actId="478"/>
          <ac:picMkLst>
            <pc:docMk/>
            <pc:sldMk cId="2759309987" sldId="759"/>
            <ac:picMk id="4" creationId="{97D4B234-C0A1-24E4-04EA-5AF44A4B051C}"/>
          </ac:picMkLst>
        </pc:picChg>
        <pc:picChg chg="add mod">
          <ac:chgData name="Graphics Guru" userId="d850d2d1f9c44abc" providerId="LiveId" clId="{39452DE5-7C00-4F86-80CF-BD535E802BBB}" dt="2023-08-15T22:42:47.565" v="12954" actId="1076"/>
          <ac:picMkLst>
            <pc:docMk/>
            <pc:sldMk cId="2759309987" sldId="759"/>
            <ac:picMk id="5" creationId="{33B70C1D-5881-6F13-E8A0-D60CF6212F1F}"/>
          </ac:picMkLst>
        </pc:picChg>
      </pc:sldChg>
      <pc:sldChg chg="addSp modSp new mod">
        <pc:chgData name="Graphics Guru" userId="d850d2d1f9c44abc" providerId="LiveId" clId="{39452DE5-7C00-4F86-80CF-BD535E802BBB}" dt="2023-08-15T22:46:07.247" v="13028" actId="255"/>
        <pc:sldMkLst>
          <pc:docMk/>
          <pc:sldMk cId="843777189" sldId="760"/>
        </pc:sldMkLst>
        <pc:spChg chg="mod">
          <ac:chgData name="Graphics Guru" userId="d850d2d1f9c44abc" providerId="LiveId" clId="{39452DE5-7C00-4F86-80CF-BD535E802BBB}" dt="2023-08-15T22:46:07.247" v="13028" actId="255"/>
          <ac:spMkLst>
            <pc:docMk/>
            <pc:sldMk cId="843777189" sldId="760"/>
            <ac:spMk id="2" creationId="{8A3F5565-160A-8F0F-5327-E220D3B09CB2}"/>
          </ac:spMkLst>
        </pc:spChg>
        <pc:picChg chg="add mod">
          <ac:chgData name="Graphics Guru" userId="d850d2d1f9c44abc" providerId="LiveId" clId="{39452DE5-7C00-4F86-80CF-BD535E802BBB}" dt="2023-08-15T22:45:35.441" v="12963" actId="14100"/>
          <ac:picMkLst>
            <pc:docMk/>
            <pc:sldMk cId="843777189" sldId="760"/>
            <ac:picMk id="4" creationId="{8102126C-6284-B018-F6F7-C04E28A0733E}"/>
          </ac:picMkLst>
        </pc:picChg>
      </pc:sldChg>
      <pc:sldChg chg="addSp delSp modSp new mod modClrScheme chgLayout">
        <pc:chgData name="Graphics Guru" userId="d850d2d1f9c44abc" providerId="LiveId" clId="{39452DE5-7C00-4F86-80CF-BD535E802BBB}" dt="2023-08-15T22:47:36.978" v="13038" actId="14100"/>
        <pc:sldMkLst>
          <pc:docMk/>
          <pc:sldMk cId="3962293009" sldId="761"/>
        </pc:sldMkLst>
        <pc:spChg chg="del">
          <ac:chgData name="Graphics Guru" userId="d850d2d1f9c44abc" providerId="LiveId" clId="{39452DE5-7C00-4F86-80CF-BD535E802BBB}" dt="2023-08-15T22:46:45.132" v="13031" actId="700"/>
          <ac:spMkLst>
            <pc:docMk/>
            <pc:sldMk cId="3962293009" sldId="761"/>
            <ac:spMk id="2" creationId="{320BEFE2-128C-E892-E755-F959A730F892}"/>
          </ac:spMkLst>
        </pc:spChg>
        <pc:picChg chg="add del mod">
          <ac:chgData name="Graphics Guru" userId="d850d2d1f9c44abc" providerId="LiveId" clId="{39452DE5-7C00-4F86-80CF-BD535E802BBB}" dt="2023-08-15T22:47:29.546" v="13035" actId="478"/>
          <ac:picMkLst>
            <pc:docMk/>
            <pc:sldMk cId="3962293009" sldId="761"/>
            <ac:picMk id="4" creationId="{1B31AE77-A3EA-76F3-1B28-22DF47898D3B}"/>
          </ac:picMkLst>
        </pc:picChg>
        <pc:picChg chg="add mod">
          <ac:chgData name="Graphics Guru" userId="d850d2d1f9c44abc" providerId="LiveId" clId="{39452DE5-7C00-4F86-80CF-BD535E802BBB}" dt="2023-08-15T22:47:36.978" v="13038" actId="14100"/>
          <ac:picMkLst>
            <pc:docMk/>
            <pc:sldMk cId="3962293009" sldId="761"/>
            <ac:picMk id="6" creationId="{1990D1F2-145D-031B-E2C6-6887A322E66C}"/>
          </ac:picMkLst>
        </pc:picChg>
      </pc:sldChg>
      <pc:sldChg chg="addSp delSp modSp new mod modClrScheme chgLayout">
        <pc:chgData name="Graphics Guru" userId="d850d2d1f9c44abc" providerId="LiveId" clId="{39452DE5-7C00-4F86-80CF-BD535E802BBB}" dt="2023-08-16T00:57:52.838" v="13296" actId="14100"/>
        <pc:sldMkLst>
          <pc:docMk/>
          <pc:sldMk cId="443382874" sldId="762"/>
        </pc:sldMkLst>
        <pc:spChg chg="del">
          <ac:chgData name="Graphics Guru" userId="d850d2d1f9c44abc" providerId="LiveId" clId="{39452DE5-7C00-4F86-80CF-BD535E802BBB}" dt="2023-08-16T00:57:34.728" v="13291" actId="700"/>
          <ac:spMkLst>
            <pc:docMk/>
            <pc:sldMk cId="443382874" sldId="762"/>
            <ac:spMk id="2" creationId="{A7FAA897-E1A0-A25D-2C65-88484948269A}"/>
          </ac:spMkLst>
        </pc:spChg>
        <pc:spChg chg="del">
          <ac:chgData name="Graphics Guru" userId="d850d2d1f9c44abc" providerId="LiveId" clId="{39452DE5-7C00-4F86-80CF-BD535E802BBB}" dt="2023-08-16T00:57:34.728" v="13291" actId="700"/>
          <ac:spMkLst>
            <pc:docMk/>
            <pc:sldMk cId="443382874" sldId="762"/>
            <ac:spMk id="3" creationId="{E4EAACCB-8908-45D3-1490-C4868474B144}"/>
          </ac:spMkLst>
        </pc:spChg>
        <pc:picChg chg="add mod">
          <ac:chgData name="Graphics Guru" userId="d850d2d1f9c44abc" providerId="LiveId" clId="{39452DE5-7C00-4F86-80CF-BD535E802BBB}" dt="2023-08-16T00:57:52.838" v="13296" actId="14100"/>
          <ac:picMkLst>
            <pc:docMk/>
            <pc:sldMk cId="443382874" sldId="762"/>
            <ac:picMk id="5" creationId="{7C9DC0F9-21DD-6CBB-C1F5-ECD5A52A3020}"/>
          </ac:picMkLst>
        </pc:picChg>
      </pc:sldChg>
      <pc:sldChg chg="new del">
        <pc:chgData name="Graphics Guru" userId="d850d2d1f9c44abc" providerId="LiveId" clId="{39452DE5-7C00-4F86-80CF-BD535E802BBB}" dt="2023-08-15T23:20:17.313" v="13040" actId="47"/>
        <pc:sldMkLst>
          <pc:docMk/>
          <pc:sldMk cId="1307176798" sldId="762"/>
        </pc:sldMkLst>
      </pc:sldChg>
      <pc:sldMasterChg chg="modSp delSldLayout modSldLayout">
        <pc:chgData name="Graphics Guru" userId="d850d2d1f9c44abc" providerId="LiveId" clId="{39452DE5-7C00-4F86-80CF-BD535E802BBB}" dt="2023-07-30T23:14:09.718" v="4"/>
        <pc:sldMasterMkLst>
          <pc:docMk/>
          <pc:sldMasterMk cId="0" sldId="2147483648"/>
        </pc:sldMasterMkLst>
        <pc:spChg chg="mod">
          <ac:chgData name="Graphics Guru" userId="d850d2d1f9c44abc" providerId="LiveId" clId="{39452DE5-7C00-4F86-80CF-BD535E802BBB}" dt="2023-07-30T23:14:09.718" v="4"/>
          <ac:spMkLst>
            <pc:docMk/>
            <pc:sldMasterMk cId="0" sldId="2147483648"/>
            <ac:spMk id="2" creationId="{00000000-0000-0000-0000-000000000000}"/>
          </ac:spMkLst>
        </pc:spChg>
        <pc:spChg chg="mod">
          <ac:chgData name="Graphics Guru" userId="d850d2d1f9c44abc" providerId="LiveId" clId="{39452DE5-7C00-4F86-80CF-BD535E802BBB}" dt="2023-07-30T23:14:09.718" v="4"/>
          <ac:spMkLst>
            <pc:docMk/>
            <pc:sldMasterMk cId="0" sldId="2147483648"/>
            <ac:spMk id="3" creationId="{00000000-0000-0000-0000-000000000000}"/>
          </ac:spMkLst>
        </pc:spChg>
        <pc:spChg chg="mod">
          <ac:chgData name="Graphics Guru" userId="d850d2d1f9c44abc" providerId="LiveId" clId="{39452DE5-7C00-4F86-80CF-BD535E802BBB}" dt="2023-07-30T23:14:09.718" v="4"/>
          <ac:spMkLst>
            <pc:docMk/>
            <pc:sldMasterMk cId="0" sldId="2147483648"/>
            <ac:spMk id="4" creationId="{00000000-0000-0000-0000-000000000000}"/>
          </ac:spMkLst>
        </pc:spChg>
        <pc:spChg chg="mod">
          <ac:chgData name="Graphics Guru" userId="d850d2d1f9c44abc" providerId="LiveId" clId="{39452DE5-7C00-4F86-80CF-BD535E802BBB}" dt="2023-07-30T23:14:09.718" v="4"/>
          <ac:spMkLst>
            <pc:docMk/>
            <pc:sldMasterMk cId="0" sldId="2147483648"/>
            <ac:spMk id="5" creationId="{00000000-0000-0000-0000-000000000000}"/>
          </ac:spMkLst>
        </pc:spChg>
        <pc:spChg chg="mod">
          <ac:chgData name="Graphics Guru" userId="d850d2d1f9c44abc" providerId="LiveId" clId="{39452DE5-7C00-4F86-80CF-BD535E802BBB}" dt="2023-07-30T23:14:09.718" v="4"/>
          <ac:spMkLst>
            <pc:docMk/>
            <pc:sldMasterMk cId="0" sldId="2147483648"/>
            <ac:spMk id="6" creationId="{00000000-0000-0000-0000-000000000000}"/>
          </ac:spMkLst>
        </pc:spChg>
        <pc:sldLayoutChg chg="modSp">
          <pc:chgData name="Graphics Guru" userId="d850d2d1f9c44abc" providerId="LiveId" clId="{39452DE5-7C00-4F86-80CF-BD535E802BBB}" dt="2023-07-30T23:14:09.718" v="4"/>
          <pc:sldLayoutMkLst>
            <pc:docMk/>
            <pc:sldMasterMk cId="0" sldId="2147483648"/>
            <pc:sldLayoutMk cId="406777084" sldId="2147483649"/>
          </pc:sldLayoutMkLst>
          <pc:spChg chg="mod">
            <ac:chgData name="Graphics Guru" userId="d850d2d1f9c44abc" providerId="LiveId" clId="{39452DE5-7C00-4F86-80CF-BD535E802BBB}" dt="2023-07-30T23:14:09.718" v="4"/>
            <ac:spMkLst>
              <pc:docMk/>
              <pc:sldMasterMk cId="0" sldId="2147483648"/>
              <pc:sldLayoutMk cId="406777084" sldId="2147483649"/>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406777084" sldId="2147483649"/>
              <ac:spMk id="3"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3107117663" sldId="2147483650"/>
          </pc:sldLayoutMkLst>
          <pc:spChg chg="mod">
            <ac:chgData name="Graphics Guru" userId="d850d2d1f9c44abc" providerId="LiveId" clId="{39452DE5-7C00-4F86-80CF-BD535E802BBB}" dt="2023-07-30T23:14:09.718" v="4"/>
            <ac:spMkLst>
              <pc:docMk/>
              <pc:sldMasterMk cId="0" sldId="2147483648"/>
              <pc:sldLayoutMk cId="3107117663" sldId="2147483650"/>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3107117663" sldId="2147483650"/>
              <ac:spMk id="7"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4123548520" sldId="2147483651"/>
          </pc:sldLayoutMkLst>
          <pc:spChg chg="mod">
            <ac:chgData name="Graphics Guru" userId="d850d2d1f9c44abc" providerId="LiveId" clId="{39452DE5-7C00-4F86-80CF-BD535E802BBB}" dt="2023-07-30T23:14:09.718" v="4"/>
            <ac:spMkLst>
              <pc:docMk/>
              <pc:sldMasterMk cId="0" sldId="2147483648"/>
              <pc:sldLayoutMk cId="4123548520" sldId="2147483651"/>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4123548520" sldId="2147483651"/>
              <ac:spMk id="3"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1074227710" sldId="2147483652"/>
          </pc:sldLayoutMkLst>
          <pc:spChg chg="mod">
            <ac:chgData name="Graphics Guru" userId="d850d2d1f9c44abc" providerId="LiveId" clId="{39452DE5-7C00-4F86-80CF-BD535E802BBB}" dt="2023-07-30T23:14:09.718" v="4"/>
            <ac:spMkLst>
              <pc:docMk/>
              <pc:sldMasterMk cId="0" sldId="2147483648"/>
              <pc:sldLayoutMk cId="1074227710" sldId="2147483652"/>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1074227710" sldId="2147483652"/>
              <ac:spMk id="4" creationId="{00000000-0000-0000-0000-000000000000}"/>
            </ac:spMkLst>
          </pc:spChg>
          <pc:spChg chg="mod">
            <ac:chgData name="Graphics Guru" userId="d850d2d1f9c44abc" providerId="LiveId" clId="{39452DE5-7C00-4F86-80CF-BD535E802BBB}" dt="2023-07-30T23:14:09.718" v="4"/>
            <ac:spMkLst>
              <pc:docMk/>
              <pc:sldMasterMk cId="0" sldId="2147483648"/>
              <pc:sldLayoutMk cId="1074227710" sldId="2147483652"/>
              <ac:spMk id="8"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2685273010" sldId="2147483653"/>
          </pc:sldLayoutMkLst>
          <pc:spChg chg="mod">
            <ac:chgData name="Graphics Guru" userId="d850d2d1f9c44abc" providerId="LiveId" clId="{39452DE5-7C00-4F86-80CF-BD535E802BBB}" dt="2023-07-30T23:14:09.718" v="4"/>
            <ac:spMkLst>
              <pc:docMk/>
              <pc:sldMasterMk cId="0" sldId="2147483648"/>
              <pc:sldLayoutMk cId="2685273010" sldId="2147483653"/>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2685273010" sldId="2147483653"/>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2685273010" sldId="2147483653"/>
              <ac:spMk id="4" creationId="{00000000-0000-0000-0000-000000000000}"/>
            </ac:spMkLst>
          </pc:spChg>
          <pc:spChg chg="mod">
            <ac:chgData name="Graphics Guru" userId="d850d2d1f9c44abc" providerId="LiveId" clId="{39452DE5-7C00-4F86-80CF-BD535E802BBB}" dt="2023-07-30T23:14:09.718" v="4"/>
            <ac:spMkLst>
              <pc:docMk/>
              <pc:sldMasterMk cId="0" sldId="2147483648"/>
              <pc:sldLayoutMk cId="2685273010" sldId="2147483653"/>
              <ac:spMk id="5" creationId="{00000000-0000-0000-0000-000000000000}"/>
            </ac:spMkLst>
          </pc:spChg>
          <pc:spChg chg="mod">
            <ac:chgData name="Graphics Guru" userId="d850d2d1f9c44abc" providerId="LiveId" clId="{39452DE5-7C00-4F86-80CF-BD535E802BBB}" dt="2023-07-30T23:14:09.718" v="4"/>
            <ac:spMkLst>
              <pc:docMk/>
              <pc:sldMasterMk cId="0" sldId="2147483648"/>
              <pc:sldLayoutMk cId="2685273010" sldId="2147483653"/>
              <ac:spMk id="6"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39316929" sldId="2147483654"/>
          </pc:sldLayoutMkLst>
          <pc:spChg chg="mod">
            <ac:chgData name="Graphics Guru" userId="d850d2d1f9c44abc" providerId="LiveId" clId="{39452DE5-7C00-4F86-80CF-BD535E802BBB}" dt="2023-07-30T23:14:09.718" v="4"/>
            <ac:spMkLst>
              <pc:docMk/>
              <pc:sldMasterMk cId="0" sldId="2147483648"/>
              <pc:sldLayoutMk cId="39316929" sldId="2147483654"/>
              <ac:spMk id="6"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532132960" sldId="2147483655"/>
          </pc:sldLayoutMkLst>
          <pc:spChg chg="mod">
            <ac:chgData name="Graphics Guru" userId="d850d2d1f9c44abc" providerId="LiveId" clId="{39452DE5-7C00-4F86-80CF-BD535E802BBB}" dt="2023-07-30T23:14:09.718" v="4"/>
            <ac:spMkLst>
              <pc:docMk/>
              <pc:sldMasterMk cId="0" sldId="2147483648"/>
              <pc:sldLayoutMk cId="532132960" sldId="2147483655"/>
              <ac:spMk id="5" creationId="{00000000-0000-0000-0000-000000000000}"/>
            </ac:spMkLst>
          </pc:spChg>
          <pc:spChg chg="mod">
            <ac:chgData name="Graphics Guru" userId="d850d2d1f9c44abc" providerId="LiveId" clId="{39452DE5-7C00-4F86-80CF-BD535E802BBB}" dt="2023-07-30T23:14:09.718" v="4"/>
            <ac:spMkLst>
              <pc:docMk/>
              <pc:sldMasterMk cId="0" sldId="2147483648"/>
              <pc:sldLayoutMk cId="532132960" sldId="2147483655"/>
              <ac:spMk id="6"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554922620" sldId="2147483656"/>
          </pc:sldLayoutMkLst>
          <pc:spChg chg="mod">
            <ac:chgData name="Graphics Guru" userId="d850d2d1f9c44abc" providerId="LiveId" clId="{39452DE5-7C00-4F86-80CF-BD535E802BBB}" dt="2023-07-30T23:14:09.718" v="4"/>
            <ac:spMkLst>
              <pc:docMk/>
              <pc:sldMasterMk cId="0" sldId="2147483648"/>
              <pc:sldLayoutMk cId="554922620" sldId="2147483656"/>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554922620" sldId="2147483656"/>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554922620" sldId="2147483656"/>
              <ac:spMk id="4"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3174219000" sldId="2147483657"/>
          </pc:sldLayoutMkLst>
          <pc:spChg chg="mod">
            <ac:chgData name="Graphics Guru" userId="d850d2d1f9c44abc" providerId="LiveId" clId="{39452DE5-7C00-4F86-80CF-BD535E802BBB}" dt="2023-07-30T23:14:09.718" v="4"/>
            <ac:spMkLst>
              <pc:docMk/>
              <pc:sldMasterMk cId="0" sldId="2147483648"/>
              <pc:sldLayoutMk cId="3174219000" sldId="2147483657"/>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3174219000" sldId="2147483657"/>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3174219000" sldId="2147483657"/>
              <ac:spMk id="4"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3126819767" sldId="2147483659"/>
          </pc:sldLayoutMkLst>
          <pc:spChg chg="mod">
            <ac:chgData name="Graphics Guru" userId="d850d2d1f9c44abc" providerId="LiveId" clId="{39452DE5-7C00-4F86-80CF-BD535E802BBB}" dt="2023-07-30T23:14:09.718" v="4"/>
            <ac:spMkLst>
              <pc:docMk/>
              <pc:sldMasterMk cId="0" sldId="2147483648"/>
              <pc:sldLayoutMk cId="3126819767" sldId="2147483659"/>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3126819767" sldId="2147483659"/>
              <ac:spMk id="3"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2754318726" sldId="2147483660"/>
          </pc:sldLayoutMkLst>
          <pc:spChg chg="mod">
            <ac:chgData name="Graphics Guru" userId="d850d2d1f9c44abc" providerId="LiveId" clId="{39452DE5-7C00-4F86-80CF-BD535E802BBB}" dt="2023-07-30T23:14:09.718" v="4"/>
            <ac:spMkLst>
              <pc:docMk/>
              <pc:sldMasterMk cId="0" sldId="2147483648"/>
              <pc:sldLayoutMk cId="2754318726" sldId="2147483660"/>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2754318726" sldId="2147483660"/>
              <ac:spMk id="4"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2085383536" sldId="2147483661"/>
          </pc:sldLayoutMkLst>
          <pc:spChg chg="mod">
            <ac:chgData name="Graphics Guru" userId="d850d2d1f9c44abc" providerId="LiveId" clId="{39452DE5-7C00-4F86-80CF-BD535E802BBB}" dt="2023-07-30T23:14:09.718" v="4"/>
            <ac:spMkLst>
              <pc:docMk/>
              <pc:sldMasterMk cId="0" sldId="2147483648"/>
              <pc:sldLayoutMk cId="2085383536" sldId="2147483661"/>
              <ac:spMk id="6"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773463079" sldId="2147483662"/>
          </pc:sldLayoutMkLst>
          <pc:spChg chg="mod">
            <ac:chgData name="Graphics Guru" userId="d850d2d1f9c44abc" providerId="LiveId" clId="{39452DE5-7C00-4F86-80CF-BD535E802BBB}" dt="2023-07-30T23:14:09.718" v="4"/>
            <ac:spMkLst>
              <pc:docMk/>
              <pc:sldMasterMk cId="0" sldId="2147483648"/>
              <pc:sldLayoutMk cId="773463079" sldId="2147483662"/>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773463079" sldId="2147483662"/>
              <ac:spMk id="4"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469031589" sldId="2147483663"/>
          </pc:sldLayoutMkLst>
          <pc:spChg chg="mod">
            <ac:chgData name="Graphics Guru" userId="d850d2d1f9c44abc" providerId="LiveId" clId="{39452DE5-7C00-4F86-80CF-BD535E802BBB}" dt="2023-07-30T23:14:09.718" v="4"/>
            <ac:spMkLst>
              <pc:docMk/>
              <pc:sldMasterMk cId="0" sldId="2147483648"/>
              <pc:sldLayoutMk cId="469031589" sldId="2147483663"/>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469031589" sldId="2147483663"/>
              <ac:spMk id="4" creationId="{00000000-0000-0000-0000-000000000000}"/>
            </ac:spMkLst>
          </pc:spChg>
        </pc:sldLayoutChg>
        <pc:sldLayoutChg chg="modSp">
          <pc:chgData name="Graphics Guru" userId="d850d2d1f9c44abc" providerId="LiveId" clId="{39452DE5-7C00-4F86-80CF-BD535E802BBB}" dt="2023-07-30T23:14:09.718" v="4"/>
          <pc:sldLayoutMkLst>
            <pc:docMk/>
            <pc:sldMasterMk cId="0" sldId="2147483648"/>
            <pc:sldLayoutMk cId="3114607921" sldId="2147483664"/>
          </pc:sldLayoutMkLst>
          <pc:spChg chg="mod">
            <ac:chgData name="Graphics Guru" userId="d850d2d1f9c44abc" providerId="LiveId" clId="{39452DE5-7C00-4F86-80CF-BD535E802BBB}" dt="2023-07-30T23:14:09.718" v="4"/>
            <ac:spMkLst>
              <pc:docMk/>
              <pc:sldMasterMk cId="0" sldId="2147483648"/>
              <pc:sldLayoutMk cId="3114607921" sldId="2147483664"/>
              <ac:spMk id="2" creationId="{00000000-0000-0000-0000-000000000000}"/>
            </ac:spMkLst>
          </pc:spChg>
          <pc:spChg chg="mod">
            <ac:chgData name="Graphics Guru" userId="d850d2d1f9c44abc" providerId="LiveId" clId="{39452DE5-7C00-4F86-80CF-BD535E802BBB}" dt="2023-07-30T23:14:09.718" v="4"/>
            <ac:spMkLst>
              <pc:docMk/>
              <pc:sldMasterMk cId="0" sldId="2147483648"/>
              <pc:sldLayoutMk cId="3114607921" sldId="2147483664"/>
              <ac:spMk id="3" creationId="{00000000-0000-0000-0000-000000000000}"/>
            </ac:spMkLst>
          </pc:spChg>
          <pc:spChg chg="mod">
            <ac:chgData name="Graphics Guru" userId="d850d2d1f9c44abc" providerId="LiveId" clId="{39452DE5-7C00-4F86-80CF-BD535E802BBB}" dt="2023-07-30T23:14:09.718" v="4"/>
            <ac:spMkLst>
              <pc:docMk/>
              <pc:sldMasterMk cId="0" sldId="2147483648"/>
              <pc:sldLayoutMk cId="3114607921" sldId="2147483664"/>
              <ac:spMk id="4" creationId="{00000000-0000-0000-0000-000000000000}"/>
            </ac:spMkLst>
          </pc:spChg>
          <pc:spChg chg="mod">
            <ac:chgData name="Graphics Guru" userId="d850d2d1f9c44abc" providerId="LiveId" clId="{39452DE5-7C00-4F86-80CF-BD535E802BBB}" dt="2023-07-30T23:14:09.718" v="4"/>
            <ac:spMkLst>
              <pc:docMk/>
              <pc:sldMasterMk cId="0" sldId="2147483648"/>
              <pc:sldLayoutMk cId="3114607921" sldId="2147483664"/>
              <ac:spMk id="5" creationId="{00000000-0000-0000-0000-000000000000}"/>
            </ac:spMkLst>
          </pc:spChg>
          <pc:spChg chg="mod">
            <ac:chgData name="Graphics Guru" userId="d850d2d1f9c44abc" providerId="LiveId" clId="{39452DE5-7C00-4F86-80CF-BD535E802BBB}" dt="2023-07-30T23:14:09.718" v="4"/>
            <ac:spMkLst>
              <pc:docMk/>
              <pc:sldMasterMk cId="0" sldId="2147483648"/>
              <pc:sldLayoutMk cId="3114607921" sldId="2147483664"/>
              <ac:spMk id="6" creationId="{00000000-0000-0000-0000-000000000000}"/>
            </ac:spMkLst>
          </pc:spChg>
          <pc:spChg chg="mod">
            <ac:chgData name="Graphics Guru" userId="d850d2d1f9c44abc" providerId="LiveId" clId="{39452DE5-7C00-4F86-80CF-BD535E802BBB}" dt="2023-07-30T23:14:09.718" v="4"/>
            <ac:spMkLst>
              <pc:docMk/>
              <pc:sldMasterMk cId="0" sldId="2147483648"/>
              <pc:sldLayoutMk cId="3114607921" sldId="2147483664"/>
              <ac:spMk id="7" creationId="{00000000-0000-0000-0000-000000000000}"/>
            </ac:spMkLst>
          </pc:spChg>
        </pc:sldLayoutChg>
        <pc:sldLayoutChg chg="del">
          <pc:chgData name="Graphics Guru" userId="d850d2d1f9c44abc" providerId="LiveId" clId="{39452DE5-7C00-4F86-80CF-BD535E802BBB}" dt="2023-07-30T23:13:56.533" v="3" actId="47"/>
          <pc:sldLayoutMkLst>
            <pc:docMk/>
            <pc:sldMasterMk cId="0" sldId="2147483648"/>
            <pc:sldLayoutMk cId="1504406498" sldId="2147483666"/>
          </pc:sldLayoutMkLst>
        </pc:sldLayoutChg>
        <pc:sldLayoutChg chg="del">
          <pc:chgData name="Graphics Guru" userId="d850d2d1f9c44abc" providerId="LiveId" clId="{39452DE5-7C00-4F86-80CF-BD535E802BBB}" dt="2023-07-30T23:13:56.533" v="3" actId="47"/>
          <pc:sldLayoutMkLst>
            <pc:docMk/>
            <pc:sldMasterMk cId="0" sldId="2147483648"/>
            <pc:sldLayoutMk cId="4277834173" sldId="2147483667"/>
          </pc:sldLayoutMkLst>
        </pc:sldLayoutChg>
        <pc:sldLayoutChg chg="del">
          <pc:chgData name="Graphics Guru" userId="d850d2d1f9c44abc" providerId="LiveId" clId="{39452DE5-7C00-4F86-80CF-BD535E802BBB}" dt="2023-07-30T23:13:56.533" v="3" actId="47"/>
          <pc:sldLayoutMkLst>
            <pc:docMk/>
            <pc:sldMasterMk cId="0" sldId="2147483648"/>
            <pc:sldLayoutMk cId="2999873329" sldId="2147483669"/>
          </pc:sldLayoutMkLst>
        </pc:sldLayoutChg>
        <pc:sldLayoutChg chg="del">
          <pc:chgData name="Graphics Guru" userId="d850d2d1f9c44abc" providerId="LiveId" clId="{39452DE5-7C00-4F86-80CF-BD535E802BBB}" dt="2023-07-30T23:13:56.533" v="3" actId="47"/>
          <pc:sldLayoutMkLst>
            <pc:docMk/>
            <pc:sldMasterMk cId="0" sldId="2147483648"/>
            <pc:sldLayoutMk cId="1916030286" sldId="2147483670"/>
          </pc:sldLayoutMkLst>
        </pc:sldLayoutChg>
      </pc:sldMasterChg>
      <pc:sldMasterChg chg="setBg delSldLayout modSldLayout">
        <pc:chgData name="Graphics Guru" userId="d850d2d1f9c44abc" providerId="LiveId" clId="{39452DE5-7C00-4F86-80CF-BD535E802BBB}" dt="2023-07-31T07:11:07.708" v="1174"/>
        <pc:sldMasterMkLst>
          <pc:docMk/>
          <pc:sldMasterMk cId="1627752569" sldId="2147483666"/>
        </pc:sldMasterMkLst>
        <pc:sldLayoutChg chg="setBg">
          <pc:chgData name="Graphics Guru" userId="d850d2d1f9c44abc" providerId="LiveId" clId="{39452DE5-7C00-4F86-80CF-BD535E802BBB}" dt="2023-07-31T07:11:07.708" v="1174"/>
          <pc:sldLayoutMkLst>
            <pc:docMk/>
            <pc:sldMasterMk cId="1627752569" sldId="2147483666"/>
            <pc:sldLayoutMk cId="1404266408" sldId="2147483667"/>
          </pc:sldLayoutMkLst>
        </pc:sldLayoutChg>
        <pc:sldLayoutChg chg="setBg">
          <pc:chgData name="Graphics Guru" userId="d850d2d1f9c44abc" providerId="LiveId" clId="{39452DE5-7C00-4F86-80CF-BD535E802BBB}" dt="2023-07-31T07:11:07.708" v="1174"/>
          <pc:sldLayoutMkLst>
            <pc:docMk/>
            <pc:sldMasterMk cId="1627752569" sldId="2147483666"/>
            <pc:sldLayoutMk cId="2168908570" sldId="2147483668"/>
          </pc:sldLayoutMkLst>
        </pc:sldLayoutChg>
        <pc:sldLayoutChg chg="setBg">
          <pc:chgData name="Graphics Guru" userId="d850d2d1f9c44abc" providerId="LiveId" clId="{39452DE5-7C00-4F86-80CF-BD535E802BBB}" dt="2023-07-31T07:11:07.708" v="1174"/>
          <pc:sldLayoutMkLst>
            <pc:docMk/>
            <pc:sldMasterMk cId="1627752569" sldId="2147483666"/>
            <pc:sldLayoutMk cId="2108267961" sldId="2147483669"/>
          </pc:sldLayoutMkLst>
        </pc:sldLayoutChg>
        <pc:sldLayoutChg chg="setBg">
          <pc:chgData name="Graphics Guru" userId="d850d2d1f9c44abc" providerId="LiveId" clId="{39452DE5-7C00-4F86-80CF-BD535E802BBB}" dt="2023-07-31T07:11:07.708" v="1174"/>
          <pc:sldLayoutMkLst>
            <pc:docMk/>
            <pc:sldMasterMk cId="1627752569" sldId="2147483666"/>
            <pc:sldLayoutMk cId="559819805" sldId="2147483670"/>
          </pc:sldLayoutMkLst>
        </pc:sldLayoutChg>
        <pc:sldLayoutChg chg="setBg">
          <pc:chgData name="Graphics Guru" userId="d850d2d1f9c44abc" providerId="LiveId" clId="{39452DE5-7C00-4F86-80CF-BD535E802BBB}" dt="2023-07-31T07:11:07.708" v="1174"/>
          <pc:sldLayoutMkLst>
            <pc:docMk/>
            <pc:sldMasterMk cId="1627752569" sldId="2147483666"/>
            <pc:sldLayoutMk cId="3440142249" sldId="2147483671"/>
          </pc:sldLayoutMkLst>
        </pc:sldLayoutChg>
        <pc:sldLayoutChg chg="setBg">
          <pc:chgData name="Graphics Guru" userId="d850d2d1f9c44abc" providerId="LiveId" clId="{39452DE5-7C00-4F86-80CF-BD535E802BBB}" dt="2023-07-31T07:11:07.708" v="1174"/>
          <pc:sldLayoutMkLst>
            <pc:docMk/>
            <pc:sldMasterMk cId="1627752569" sldId="2147483666"/>
            <pc:sldLayoutMk cId="3420860822" sldId="2147483672"/>
          </pc:sldLayoutMkLst>
        </pc:sldLayoutChg>
        <pc:sldLayoutChg chg="setBg">
          <pc:chgData name="Graphics Guru" userId="d850d2d1f9c44abc" providerId="LiveId" clId="{39452DE5-7C00-4F86-80CF-BD535E802BBB}" dt="2023-07-31T07:11:07.708" v="1174"/>
          <pc:sldLayoutMkLst>
            <pc:docMk/>
            <pc:sldMasterMk cId="1627752569" sldId="2147483666"/>
            <pc:sldLayoutMk cId="4245924962" sldId="2147483673"/>
          </pc:sldLayoutMkLst>
        </pc:sldLayoutChg>
        <pc:sldLayoutChg chg="setBg">
          <pc:chgData name="Graphics Guru" userId="d850d2d1f9c44abc" providerId="LiveId" clId="{39452DE5-7C00-4F86-80CF-BD535E802BBB}" dt="2023-07-31T07:11:07.708" v="1174"/>
          <pc:sldLayoutMkLst>
            <pc:docMk/>
            <pc:sldMasterMk cId="1627752569" sldId="2147483666"/>
            <pc:sldLayoutMk cId="1908439192" sldId="2147483674"/>
          </pc:sldLayoutMkLst>
        </pc:sldLayoutChg>
        <pc:sldLayoutChg chg="setBg">
          <pc:chgData name="Graphics Guru" userId="d850d2d1f9c44abc" providerId="LiveId" clId="{39452DE5-7C00-4F86-80CF-BD535E802BBB}" dt="2023-07-31T07:11:07.708" v="1174"/>
          <pc:sldLayoutMkLst>
            <pc:docMk/>
            <pc:sldMasterMk cId="1627752569" sldId="2147483666"/>
            <pc:sldLayoutMk cId="1571116315" sldId="2147483675"/>
          </pc:sldLayoutMkLst>
        </pc:sldLayoutChg>
        <pc:sldLayoutChg chg="setBg">
          <pc:chgData name="Graphics Guru" userId="d850d2d1f9c44abc" providerId="LiveId" clId="{39452DE5-7C00-4F86-80CF-BD535E802BBB}" dt="2023-07-31T07:11:07.708" v="1174"/>
          <pc:sldLayoutMkLst>
            <pc:docMk/>
            <pc:sldMasterMk cId="1627752569" sldId="2147483666"/>
            <pc:sldLayoutMk cId="2004765169" sldId="2147483676"/>
          </pc:sldLayoutMkLst>
        </pc:sldLayoutChg>
        <pc:sldLayoutChg chg="setBg">
          <pc:chgData name="Graphics Guru" userId="d850d2d1f9c44abc" providerId="LiveId" clId="{39452DE5-7C00-4F86-80CF-BD535E802BBB}" dt="2023-07-31T07:11:07.708" v="1174"/>
          <pc:sldLayoutMkLst>
            <pc:docMk/>
            <pc:sldMasterMk cId="1627752569" sldId="2147483666"/>
            <pc:sldLayoutMk cId="1144610141" sldId="2147483677"/>
          </pc:sldLayoutMkLst>
        </pc:sldLayoutChg>
        <pc:sldLayoutChg chg="setBg">
          <pc:chgData name="Graphics Guru" userId="d850d2d1f9c44abc" providerId="LiveId" clId="{39452DE5-7C00-4F86-80CF-BD535E802BBB}" dt="2023-07-31T07:11:07.708" v="1174"/>
          <pc:sldLayoutMkLst>
            <pc:docMk/>
            <pc:sldMasterMk cId="1627752569" sldId="2147483666"/>
            <pc:sldLayoutMk cId="1650761878" sldId="2147483678"/>
          </pc:sldLayoutMkLst>
        </pc:sldLayoutChg>
        <pc:sldLayoutChg chg="setBg">
          <pc:chgData name="Graphics Guru" userId="d850d2d1f9c44abc" providerId="LiveId" clId="{39452DE5-7C00-4F86-80CF-BD535E802BBB}" dt="2023-07-31T07:11:07.708" v="1174"/>
          <pc:sldLayoutMkLst>
            <pc:docMk/>
            <pc:sldMasterMk cId="1627752569" sldId="2147483666"/>
            <pc:sldLayoutMk cId="2212176888" sldId="2147483679"/>
          </pc:sldLayoutMkLst>
        </pc:sldLayoutChg>
        <pc:sldLayoutChg chg="del setBg">
          <pc:chgData name="Graphics Guru" userId="d850d2d1f9c44abc" providerId="LiveId" clId="{39452DE5-7C00-4F86-80CF-BD535E802BBB}" dt="2023-07-30T23:45:30.227" v="301" actId="47"/>
          <pc:sldLayoutMkLst>
            <pc:docMk/>
            <pc:sldMasterMk cId="1627752569" sldId="2147483666"/>
            <pc:sldLayoutMk cId="1610298084" sldId="2147483680"/>
          </pc:sldLayoutMkLst>
        </pc:sldLayoutChg>
        <pc:sldLayoutChg chg="setBg">
          <pc:chgData name="Graphics Guru" userId="d850d2d1f9c44abc" providerId="LiveId" clId="{39452DE5-7C00-4F86-80CF-BD535E802BBB}" dt="2023-07-31T07:11:07.708" v="1174"/>
          <pc:sldLayoutMkLst>
            <pc:docMk/>
            <pc:sldMasterMk cId="1627752569" sldId="2147483666"/>
            <pc:sldLayoutMk cId="3134716538" sldId="2147483681"/>
          </pc:sldLayoutMkLst>
        </pc:sldLayoutChg>
      </pc:sldMasterChg>
      <pc:sldMasterChg chg="setBg modSldLayout">
        <pc:chgData name="Graphics Guru" userId="d850d2d1f9c44abc" providerId="LiveId" clId="{39452DE5-7C00-4F86-80CF-BD535E802BBB}" dt="2023-07-31T07:11:07.708" v="1174"/>
        <pc:sldMasterMkLst>
          <pc:docMk/>
          <pc:sldMasterMk cId="1047665037" sldId="2147483682"/>
        </pc:sldMasterMkLst>
        <pc:sldLayoutChg chg="setBg">
          <pc:chgData name="Graphics Guru" userId="d850d2d1f9c44abc" providerId="LiveId" clId="{39452DE5-7C00-4F86-80CF-BD535E802BBB}" dt="2023-07-31T07:11:07.708" v="1174"/>
          <pc:sldLayoutMkLst>
            <pc:docMk/>
            <pc:sldMasterMk cId="1047665037" sldId="2147483682"/>
            <pc:sldLayoutMk cId="3113328849" sldId="2147483683"/>
          </pc:sldLayoutMkLst>
        </pc:sldLayoutChg>
        <pc:sldLayoutChg chg="setBg">
          <pc:chgData name="Graphics Guru" userId="d850d2d1f9c44abc" providerId="LiveId" clId="{39452DE5-7C00-4F86-80CF-BD535E802BBB}" dt="2023-07-31T07:11:07.708" v="1174"/>
          <pc:sldLayoutMkLst>
            <pc:docMk/>
            <pc:sldMasterMk cId="1047665037" sldId="2147483682"/>
            <pc:sldLayoutMk cId="381091094" sldId="2147483684"/>
          </pc:sldLayoutMkLst>
        </pc:sldLayoutChg>
        <pc:sldLayoutChg chg="setBg">
          <pc:chgData name="Graphics Guru" userId="d850d2d1f9c44abc" providerId="LiveId" clId="{39452DE5-7C00-4F86-80CF-BD535E802BBB}" dt="2023-07-31T07:11:07.708" v="1174"/>
          <pc:sldLayoutMkLst>
            <pc:docMk/>
            <pc:sldMasterMk cId="1047665037" sldId="2147483682"/>
            <pc:sldLayoutMk cId="1104950346" sldId="2147483685"/>
          </pc:sldLayoutMkLst>
        </pc:sldLayoutChg>
        <pc:sldLayoutChg chg="setBg">
          <pc:chgData name="Graphics Guru" userId="d850d2d1f9c44abc" providerId="LiveId" clId="{39452DE5-7C00-4F86-80CF-BD535E802BBB}" dt="2023-07-31T07:11:07.708" v="1174"/>
          <pc:sldLayoutMkLst>
            <pc:docMk/>
            <pc:sldMasterMk cId="1047665037" sldId="2147483682"/>
            <pc:sldLayoutMk cId="2908325666" sldId="2147483686"/>
          </pc:sldLayoutMkLst>
        </pc:sldLayoutChg>
        <pc:sldLayoutChg chg="setBg">
          <pc:chgData name="Graphics Guru" userId="d850d2d1f9c44abc" providerId="LiveId" clId="{39452DE5-7C00-4F86-80CF-BD535E802BBB}" dt="2023-07-31T07:11:07.708" v="1174"/>
          <pc:sldLayoutMkLst>
            <pc:docMk/>
            <pc:sldMasterMk cId="1047665037" sldId="2147483682"/>
            <pc:sldLayoutMk cId="2547450041" sldId="214748368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0" cy="534240"/>
          </a:xfrm>
          <a:prstGeom prst="rect">
            <a:avLst/>
          </a:prstGeom>
          <a:noFill/>
          <a:ln cap="flat">
            <a:noFill/>
          </a:ln>
        </p:spPr>
        <p:txBody>
          <a:bodyPr vert="horz" wrap="squar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AU" sz="1400" b="0" i="0" u="none" strike="noStrike" kern="1200" dirty="0">
              <a:ln>
                <a:noFill/>
              </a:ln>
              <a:latin typeface="Arial" pitchFamily="18"/>
              <a:ea typeface="Microsoft YaHei" pitchFamily="2"/>
              <a:cs typeface="Lucida Sans" pitchFamily="2"/>
            </a:endParaRPr>
          </a:p>
        </p:txBody>
      </p:sp>
      <p:sp>
        <p:nvSpPr>
          <p:cNvPr id="3" name="Date Placeholder 2"/>
          <p:cNvSpPr txBox="1">
            <a:spLocks noGrp="1"/>
          </p:cNvSpPr>
          <p:nvPr>
            <p:ph type="dt" sz="quarter" idx="1"/>
          </p:nvPr>
        </p:nvSpPr>
        <p:spPr>
          <a:xfrm>
            <a:off x="4278960" y="0"/>
            <a:ext cx="3280680" cy="534240"/>
          </a:xfrm>
          <a:prstGeom prst="rect">
            <a:avLst/>
          </a:prstGeom>
          <a:noFill/>
          <a:ln cap="flat">
            <a:noFill/>
          </a:ln>
        </p:spPr>
        <p:txBody>
          <a:bodyPr vert="horz" wrap="squar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AU" sz="1400" b="0" i="0" u="none" strike="noStrike" kern="1200" dirty="0">
              <a:ln>
                <a:noFill/>
              </a:ln>
              <a:latin typeface="Arial" pitchFamily="18"/>
              <a:ea typeface="Microsoft YaHei" pitchFamily="2"/>
              <a:cs typeface="Lucida Sans" pitchFamily="2"/>
            </a:endParaRPr>
          </a:p>
        </p:txBody>
      </p:sp>
      <p:sp>
        <p:nvSpPr>
          <p:cNvPr id="4" name="Footer Placeholder 3"/>
          <p:cNvSpPr txBox="1">
            <a:spLocks noGrp="1"/>
          </p:cNvSpPr>
          <p:nvPr>
            <p:ph type="ftr" sz="quarter" idx="2"/>
          </p:nvPr>
        </p:nvSpPr>
        <p:spPr>
          <a:xfrm>
            <a:off x="0" y="10157400"/>
            <a:ext cx="3280680" cy="534240"/>
          </a:xfrm>
          <a:prstGeom prst="rect">
            <a:avLst/>
          </a:prstGeom>
          <a:noFill/>
          <a:ln cap="flat">
            <a:noFill/>
          </a:ln>
        </p:spPr>
        <p:txBody>
          <a:bodyPr vert="horz" wrap="squar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AU" sz="1400" b="0" i="0" u="none" strike="noStrike" kern="1200" dirty="0">
              <a:ln>
                <a:noFill/>
              </a:ln>
              <a:latin typeface="Arial" pitchFamily="18"/>
              <a:ea typeface="Microsoft YaHei" pitchFamily="2"/>
              <a:cs typeface="Lucida Sans" pitchFamily="2"/>
            </a:endParaRPr>
          </a:p>
        </p:txBody>
      </p:sp>
      <p:sp>
        <p:nvSpPr>
          <p:cNvPr id="5" name="Slide Number Placeholder 4"/>
          <p:cNvSpPr txBox="1">
            <a:spLocks noGrp="1"/>
          </p:cNvSpPr>
          <p:nvPr>
            <p:ph type="sldNum" sz="quarter" idx="3"/>
          </p:nvPr>
        </p:nvSpPr>
        <p:spPr>
          <a:xfrm>
            <a:off x="4278960" y="10157400"/>
            <a:ext cx="3280680" cy="534240"/>
          </a:xfrm>
          <a:prstGeom prst="rect">
            <a:avLst/>
          </a:prstGeom>
          <a:noFill/>
          <a:ln cap="flat">
            <a:noFill/>
          </a:ln>
        </p:spPr>
        <p:txBody>
          <a:bodyPr vert="horz" wrap="squar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CE7C3A87-909C-46D2-B5B1-A24FE504AC00}" type="slidenum">
              <a:t>‹#›</a:t>
            </a:fld>
            <a:endParaRPr lang="en-AU" sz="1400" b="0" i="0" u="none" strike="noStrike" kern="1200" dirty="0">
              <a:ln>
                <a:noFill/>
              </a:ln>
              <a:latin typeface="Arial" pitchFamily="18"/>
              <a:ea typeface="Microsoft YaHei" pitchFamily="2"/>
              <a:cs typeface="Lucida Sans" pitchFamily="2"/>
            </a:endParaRPr>
          </a:p>
        </p:txBody>
      </p:sp>
    </p:spTree>
    <p:extLst>
      <p:ext uri="{BB962C8B-B14F-4D97-AF65-F5344CB8AC3E}">
        <p14:creationId xmlns:p14="http://schemas.microsoft.com/office/powerpoint/2010/main" val="27738039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2T23:44:50.596"/>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1 130,'22'9,"1"0,-1-2,2-1,-1-1,1 0,41 1,-25-2,927 65,8-57,308-13,-1209-3,-1-4,125-29,-96 15,12-1,1 5,162-4,-214 22,-18 1,0-1,1-3,59-11,33-13,191-12,144 26,-309 15,255-4,-265-13,19 0,110 13,-165 3,-74 2,0 2,1 2,55 15,19 4,-87-18,44 15,-51-15,0 0,0-1,33 3,162-5,-154-7,0 3,69 10,1 4,273-7,-239-10,1041 2,-1150 3,0 3,79 18,-78-12,126 9,427-22,-564 3,93 17,-78-8,1 2,-32-6,42 3,-44-8,-1-1,-1 1,0 2,0 1,35 10,-31-4,2-2,-1-1,1-2,0-2,65 0,1075-7,-732 3,-424-1,0-1,-1-1,1-1,-1-1,1-1,22-9,-5 1,-8 7,-1 2,1 0,0 2,1 2,-1 0,34 5,1-2,-44-2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25:59.15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2,'80'-1,"90"3,-140 1,31 9,-35-6,46 3,3-8,-51-2,-1 1,1 1,0 1,40 10,-24-3,1-2,41 3,27 4,-34-5,1-3,131-6,-76-3,1137 3,-1238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17:36.97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137 496,'215'1,"240"-3,-405-3,-1-2,52-14,-50 9,86-9,209 19,-172 5,1061-4,-910 18,-53-2,768-12,-533-5,893 2,-1299-5,136-23,65-5,226-4,-112-25,-90-9,-222 43,207-26,789 14,-403 83,-631-37,13 1,134 30,-130-15,106 26,-16-3,-72-16,5 1,-30-8,86 14,-128-28,1 1,-1 2,60 28,19 6,106 17,-176-54,2-1,-1-2,49-1,791-6,-849 1,1-1,-1-2,0-1,-1-1,40-14,-43 12,58-8,-68 13,-1 0,1-1,0-1,-1 0,0-2,29-14,-19 7,-23 11,-1 1,1-1,-1 0,0-1,0 0,0 0,0 0,-1 0,1-1,6-8,-11 12,-1 1,0 0,0-1,0 1,1-1,-1 1,0 0,0-1,0 1,0-1,0 1,0 0,0-1,0 1,0-1,0 1,0 0,0-1,0 1,0-1,0 1,-1 0,1-1,0 1,0 0,0-1,-1 1,1 0,0-1,0 1,-1 0,1-1,-1 1,-16-8,-24 4,39 4,-241 2,-52-2,203-16,63 10,-43-3,-99-7,-77-3,245 19,-29 1,0-2,0-1,-35-7,19 0,-1 2,-57 0,-99 8,75 1,-1144-2,1174 5,-137 24,133-14,-117 3,55-4,32 0,-70 2,-80 4,199-15,-1 4,-121 29,61-19,101-16,-86 20,84-12,0-2,0-2,-1-2,-74-3,-98 14,9 0,123-17,33 0,1 2,-86 12,135-13,-31 6,1 2,-68 23,57-14,-1-2,-1-3,0-1,-1-3,0-2,-79 0,-239-7,190-1,2362 3,-1992 2,373 58,-423-43,0-6,190-8,-290-3,81 15,19 0,5-13,-1-7,1-6,182-36,-228 29,0 3,1 5,140 6,-367 2,-89-3,-145-33,290 29,-109-6,-198 12,189 4,-366-21,242 8,105 7,152 1,0-3,-73-18,-99-40,176 49,-13-1,0 3,0 3,-1 2,-1 3,-89 5,-79-15,15-1,-252 18,456-3,-1 0,1-1,0 0,-1-1,1 0,0-1,-13-6,-10-6,-36-24,53 28,0 0,-1 2,0 0,-1 1,0 2,0 0,-36-7,-70 11,94 4,1-2,0-1,-39-7,-3-2,1 4,-1 2,-101 7,58 0,-34 0,-202-5,166-13,-41-1,-600 15,394 4,-875-2,1292-1,0-1,0-1,0-1,1 0,-22-9,-44-10,-30 7,48 7,-64-16,-31-23,-79-18,-7 23,197 38,0 2,-1 3,-54 5,100-5,0 1,0 0,-1 0,1 0,0 0,0 0,0 0,0 1,1 0,-1-1,0 1,1 0,-1 0,1 1,0-1,-1 0,1 1,0 0,0-1,1 1,-1 0,1 0,-1 0,1 0,0 0,0 0,0 0,1 0,-2 6,0 11,1-1,0 1,5 38,-2-25,0 3,0-20,-1 1,-1-1,0 1,-1-1,-1 1,0-1,-1 0,-8 25,-1-12,2-4,-21 39,27-58,0 0,0 0,0 0,-1-1,0 1,0-1,0 0,0-1,-1 0,0 1,-8 3,-4 0,0-2,0 1,0-2,-1-1,0 0,-24 1,-118-2,154-3,2 0,0 0,1-1,-1 1,0-1,1 0,-1 0,1 0,-1-1,1 0,-1 0,1 0,0 0,0-1,0 1,0-1,1 0,-1 0,1-1,0 1,0-1,0 1,0-1,0 0,1 0,0 0,0-1,-2-3,-2-11,1 0,1 0,0-1,2 1,-1-23,2 24,-4-14,-9-40,7 41,6 27,0 0,-1 1,1-1,-1 1,1 0,-1-1,0 1,0 0,-1 0,1 0,0 1,-1-1,0 0,0 1,0 0,0 0,0 0,0 0,0 0,-1 0,1 1,-1 0,1-1,-1 2,1-1,-8-1,-9 0,0 0,0 2,-38 3,23-1,22-1,-1 0,1 1,0 0,0 1,0 1,-20 8,10-1,1 1,-32 22,45-28,0 0,0 1,1 0,-14 16,18-18,1-1,0 1,0 0,1 0,-1 0,1 0,0 1,1-1,-1 0,1 1,-1 8,0 26,0 0,7 59,-3-89,-1-1,1 0,1 0,0 0,0 0,1 0,0-1,0 0,1 1,0-1,10 11,-1-4,0 0,1 0,1-2,19 14,-9-7,-19-15,0 1,-1-1,2 0,-1 0,1-1,-1 0,1-1,0 1,1-2,-1 1,15 2,90 1,-59-5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16:27.718"/>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1828 2,'-116'-2,"-127"5,236-2,0 1,1 0,-1 0,1 0,-1 1,1 0,0 0,0 1,-7 4,7-3,-1-1,0 0,0 0,0-1,-1 0,-13 4,-169 25,141-27,24-3,1 2,-1 0,0 1,-31 12,32-8,-1-2,1-1,-1-1,0-1,-29 1,-131-5,90-2,49 1,-151-4,162 1,1 0,0-3,-56-17,64 16,4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16:54.483"/>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11945 97,'-485'-13,"320"2,-244-24,136 8,-503 16,572 29,90-6,-171 29,57-6,-197 29,206-37,-17 3,-95 24,201-43,-209-8,160-6,-6615 3,6783 0,0-1,0 0,0 0,0-1,0-1,0 0,-12-5,0-3,2 0,-25-17,36 23,0 0,0 1,-1 0,1 1,-1 0,0 0,0 2,0-1,0 1,-18 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17:00.212"/>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1 103,'1736'0,"-1674"-3,0-3,0-3,-1-2,110-36,-143 40,0 1,0 1,55-3,90 10,-66 1,1724-3,-1811 1,0 1,0 1,24 7,-20-5,43 5,-35-8,5 0,48 9,14 8,1-4,166 3,-125-20,212 4,-203 13,56 2,979-16,-522-3,-632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2T23:44:54.83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3481 0,'-2477'0,"2435"2,-71 13,68-8,-55 2,-209-8,137-2,146 2,0 2,-39 8,-13 3,50-11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2T23:45:01.288"/>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7247 0,'-37'10,"-1"-2,1-2,-1-2,0-1,-42-2,28 0,-429 1,250-3,213 2,1 1,-1 0,0 2,1 0,0 0,0 2,-28 13,28-13,0-1,-1 0,1-1,-1-1,-31 1,-97-5,69-2,-2140 1,1138 4,-1278-2,2321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2T23:45:13.68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1,'47'2,"71"13,-69-8,64 2,1382-8,-676-3,-787 0,0-1,38-8,-35 4,55-3,72 10,-134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2T23:49:02.04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1 164,'2121'0,"-1875"-16,-23-1,730 16,-454 3,711-2,-1157-2,59-11,15-1,-30 10,107-9,481-7,-475 22,-160-5,68-10,27-3,114-1,84-2,186 20,-493 2,0 1,0 1,59 17,-56-11,1-3,60 6,-70-10,0 1,-1 1,0 1,46 19,-46-15,1-1,0-1,63 8,21-11,-78-7,1 3,0 1,-1 1,1 3,63 18,-82-19,0-1,1-1,33 3,-27-4,34 8,-28-4,0-1,1-2,37 1,99-6,-62-2,542 3,-621-2,0 0,-1-2,1-2,42-13,-31 8,45-7,0 2,-52 9,0 1,51-3,551 9,-286 1,-316-2,0-3,0 0,50-15,39-7,17 15,212 9,-171 5,1004-3,-1149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3:23:53.777"/>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3:24:41.53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1 127,'786'0,"-725"3,65 11,57 3,4-1,-1 0,-141-14,70 14,-45-5,6 0,0 0,107 3,1264-16,-1407 0,0-2,42-9,-2 0,-4 0,70-6,-25 3,-81 9,42-2,4 6,106-8,147-12,4 24,-111 2,650-3,-836 3,0 2,-1 1,53 16,36 6,-65-17,-15-2,91 5,-71-14,-37-2,0 3,0 1,50 9,-50-4,1-1,49 1,-75-6,0 1,0 0,-1 1,1 1,-1 0,21 10,-18-8,1 0,-1 0,28 5,29-5,-50-5,-1 0,24 6,-38-5,-9-2,-22-3,-43-8,-48-4,0 4,-139 6,236 4,0-2,1 0,-1 0,1-2,0 0,0-1,-23-12,17 7,-1 2,0 1,-28-6,3 8,-55 0,-48-6,-18-11,-93-19,212 33,-2 2,1 2,-104 5,83 1,65-1,0 0,1 1,-1 0,0 0,1 1,-1 0,1 0,-1 1,1 0,0 1,-10 5,14-5,-1-1,1 1,0 0,0 0,0 0,1 0,-1 1,1 0,0-1,1 1,-1 0,1 0,0 1,0-1,1 0,-1 1,1-1,-1 11,1 19,1-26,-1 1,1-1,-4 15,3-21,0 0,0 0,0 0,-1 0,1 0,-1 0,1-1,-1 1,0 0,0-1,0 0,-1 1,1-1,-4 3,-3 0,0 1,0-2,0 1,0-1,-1-1,0 0,0 0,0-1,-18 2,-8-1,-53-4,39-1,-888 0,647 2,286 1,0-1,-1 0,1 0,0 0,0-1,0 0,-1 0,1 0,0 0,0-1,0 0,1 0,-1 0,0-1,1 1,-1-1,1 0,0-1,0 1,-5-6,-9-13,-91-97,57 74,34 31,0-1,-26-30,38 39,0 0,0 1,-1 0,1 0,-1 0,-1 1,1 0,0 0,-1 0,0 1,0 1,0-1,0 1,0 1,-10-2,-10 1,1 1,-1 1,-34 4,-36 13,70-11,-1-1,-35 2,-360-6,197-3,185 4,-69 12,65-6,-49 1,72-7,0 1,0 1,0 2,-35 12,34-10,-1-1,1 0,-44 4,51-10,3 1,0-2,0 0,-22-2,32 1,0 1,1-1,-1 0,1 0,-1-1,1 1,0-1,-1 0,1 1,0-1,0-1,0 1,0 0,1-1,-1 0,0 1,1-1,-3-5,-1-1,1-1,1 1,-1-1,2-1,-1 1,2 0,-4-16,3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3:24:45.521"/>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1206 1,'-1177'0,"1149"0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3T00:19:18.422"/>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68,'1009'0,"-973"-1,70-14,12 0,32 15,28-2,-65-14,-67 9,61-4,585 10,-327 3,787-2,-1140 0,-1 1,1 0,-1 1,1 0,14 6,-5-1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17488" y="812800"/>
            <a:ext cx="7121525" cy="4006850"/>
          </a:xfrm>
          <a:prstGeom prst="rect">
            <a:avLst/>
          </a:prstGeom>
          <a:noFill/>
          <a:ln>
            <a:noFill/>
            <a:prstDash val="solid"/>
          </a:ln>
        </p:spPr>
      </p:sp>
      <p:sp>
        <p:nvSpPr>
          <p:cNvPr id="3" name="Rectangle 2"/>
          <p:cNvSpPr txBox="1">
            <a:spLocks noGrp="1"/>
          </p:cNvSpPr>
          <p:nvPr>
            <p:ph type="body" sz="quarter" idx="3"/>
          </p:nvPr>
        </p:nvSpPr>
        <p:spPr>
          <a:xfrm>
            <a:off x="755639" y="5078520"/>
            <a:ext cx="6046920" cy="4809960"/>
          </a:xfrm>
          <a:prstGeom prst="rect">
            <a:avLst/>
          </a:prstGeom>
          <a:noFill/>
          <a:ln>
            <a:noFill/>
          </a:ln>
        </p:spPr>
        <p:txBody>
          <a:bodyPr wrap="square" lIns="0" tIns="0" rIns="0" bIns="0" anchor="t" anchorCtr="0">
            <a:noAutofit/>
          </a:bodyPr>
          <a:lstStyle/>
          <a:p>
            <a:pPr lvl="0"/>
            <a:endParaRPr lang="en-AU"/>
          </a:p>
        </p:txBody>
      </p:sp>
      <p:sp>
        <p:nvSpPr>
          <p:cNvPr id="4" name="Rectangle 3"/>
          <p:cNvSpPr txBox="1">
            <a:spLocks noGrp="1"/>
          </p:cNvSpPr>
          <p:nvPr>
            <p:ph type="hdr" sz="quarter"/>
          </p:nvPr>
        </p:nvSpPr>
        <p:spPr>
          <a:xfrm>
            <a:off x="0" y="0"/>
            <a:ext cx="3279600" cy="533520"/>
          </a:xfrm>
          <a:prstGeom prst="rect">
            <a:avLst/>
          </a:prstGeom>
          <a:noFill/>
          <a:ln>
            <a:noFill/>
          </a:ln>
        </p:spPr>
        <p:txBody>
          <a:bodyPr wrap="square" lIns="0" tIns="0" rIns="0" bIns="0" anchor="t" anchorCtr="0">
            <a:noAutofit/>
          </a:bodyPr>
          <a:lstStyle>
            <a:lvl1pPr lvl="0" rtl="0" hangingPunct="0">
              <a:buNone/>
              <a:tabLst/>
              <a:defRPr lang="en-AU" sz="2400" kern="1200">
                <a:latin typeface="Times New Roman" pitchFamily="18"/>
                <a:ea typeface="Lucida Sans Unicode" pitchFamily="2"/>
                <a:cs typeface="Tahoma" pitchFamily="2"/>
              </a:defRPr>
            </a:lvl1pPr>
          </a:lstStyle>
          <a:p>
            <a:pPr lvl="0"/>
            <a:endParaRPr lang="en-AU" dirty="0"/>
          </a:p>
        </p:txBody>
      </p:sp>
      <p:sp>
        <p:nvSpPr>
          <p:cNvPr id="5" name="Rectangle 4"/>
          <p:cNvSpPr txBox="1">
            <a:spLocks noGrp="1"/>
          </p:cNvSpPr>
          <p:nvPr>
            <p:ph type="dt" idx="1"/>
          </p:nvPr>
        </p:nvSpPr>
        <p:spPr>
          <a:xfrm>
            <a:off x="4278240" y="0"/>
            <a:ext cx="3279600" cy="533520"/>
          </a:xfrm>
          <a:prstGeom prst="rect">
            <a:avLst/>
          </a:prstGeom>
          <a:noFill/>
          <a:ln>
            <a:noFill/>
          </a:ln>
        </p:spPr>
        <p:txBody>
          <a:bodyPr wrap="square" lIns="0" tIns="0" rIns="0" bIns="0" anchor="t" anchorCtr="0">
            <a:noAutofit/>
          </a:bodyPr>
          <a:lstStyle>
            <a:lvl1pPr lvl="0" rtl="0" hangingPunct="0">
              <a:buNone/>
              <a:tabLst/>
              <a:defRPr lang="en-AU" sz="2400" kern="1200">
                <a:latin typeface="Times New Roman" pitchFamily="18"/>
                <a:ea typeface="Lucida Sans Unicode" pitchFamily="2"/>
                <a:cs typeface="Tahoma" pitchFamily="2"/>
              </a:defRPr>
            </a:lvl1pPr>
          </a:lstStyle>
          <a:p>
            <a:pPr lvl="0"/>
            <a:endParaRPr lang="en-AU" dirty="0"/>
          </a:p>
        </p:txBody>
      </p:sp>
      <p:sp>
        <p:nvSpPr>
          <p:cNvPr id="6" name="Rectangle 5"/>
          <p:cNvSpPr txBox="1">
            <a:spLocks noGrp="1"/>
          </p:cNvSpPr>
          <p:nvPr>
            <p:ph type="ftr" sz="quarter" idx="4"/>
          </p:nvPr>
        </p:nvSpPr>
        <p:spPr>
          <a:xfrm>
            <a:off x="0" y="10156680"/>
            <a:ext cx="3279600" cy="533520"/>
          </a:xfrm>
          <a:prstGeom prst="rect">
            <a:avLst/>
          </a:prstGeom>
          <a:noFill/>
          <a:ln>
            <a:noFill/>
          </a:ln>
        </p:spPr>
        <p:txBody>
          <a:bodyPr wrap="square" lIns="0" tIns="0" rIns="0" bIns="0" anchor="b" anchorCtr="0">
            <a:noAutofit/>
          </a:bodyPr>
          <a:lstStyle>
            <a:lvl1pPr lvl="0" rtl="0" hangingPunct="0">
              <a:buNone/>
              <a:tabLst/>
              <a:defRPr lang="en-AU" sz="2400" kern="1200">
                <a:latin typeface="Times New Roman" pitchFamily="18"/>
                <a:ea typeface="Lucida Sans Unicode" pitchFamily="2"/>
                <a:cs typeface="Tahoma" pitchFamily="2"/>
              </a:defRPr>
            </a:lvl1pPr>
          </a:lstStyle>
          <a:p>
            <a:pPr lvl="0"/>
            <a:endParaRPr lang="en-AU" dirty="0"/>
          </a:p>
        </p:txBody>
      </p:sp>
      <p:sp>
        <p:nvSpPr>
          <p:cNvPr id="7" name="Rectangle 6"/>
          <p:cNvSpPr txBox="1">
            <a:spLocks noGrp="1"/>
          </p:cNvSpPr>
          <p:nvPr>
            <p:ph type="sldNum" sz="quarter" idx="5"/>
          </p:nvPr>
        </p:nvSpPr>
        <p:spPr>
          <a:xfrm>
            <a:off x="4278240" y="10156680"/>
            <a:ext cx="3279600" cy="533520"/>
          </a:xfrm>
          <a:prstGeom prst="rect">
            <a:avLst/>
          </a:prstGeom>
          <a:noFill/>
          <a:ln>
            <a:noFill/>
          </a:ln>
        </p:spPr>
        <p:txBody>
          <a:bodyPr wrap="square" lIns="0" tIns="0" rIns="0" bIns="0" anchor="b" anchorCtr="0">
            <a:noAutofit/>
          </a:bodyPr>
          <a:lstStyle>
            <a:lvl1pPr marL="0" marR="0" lvl="0" indent="0" algn="r" rtl="0" hangingPunct="0">
              <a:lnSpc>
                <a:spcPct val="95000"/>
              </a:lnSpc>
              <a:spcBef>
                <a:spcPts val="0"/>
              </a:spcBef>
              <a:spcAft>
                <a:spcPts val="0"/>
              </a:spcAft>
              <a:buNone/>
              <a:tabLst>
                <a:tab pos="723959" algn="l"/>
                <a:tab pos="1447919" algn="l"/>
                <a:tab pos="2171520" algn="l"/>
                <a:tab pos="2895479" algn="l"/>
              </a:tabLst>
              <a:defRPr lang="en-US" sz="1400" b="0" i="0" u="none" strike="noStrike" kern="1200" spc="0" baseline="0">
                <a:solidFill>
                  <a:srgbClr val="000000"/>
                </a:solidFill>
                <a:latin typeface="Times New Roman" pitchFamily="18"/>
                <a:ea typeface="Lucida Sans Unicode" pitchFamily="2"/>
                <a:cs typeface="Arial Unicode MS" pitchFamily="34"/>
              </a:defRPr>
            </a:lvl1pPr>
          </a:lstStyle>
          <a:p>
            <a:pPr lvl="0"/>
            <a:fld id="{34A2BC3A-BC4F-40E1-851E-E9720AA10DEE}" type="slidenum">
              <a:t>‹#›</a:t>
            </a:fld>
            <a:endParaRPr lang="en-US" dirty="0"/>
          </a:p>
        </p:txBody>
      </p:sp>
    </p:spTree>
    <p:extLst>
      <p:ext uri="{BB962C8B-B14F-4D97-AF65-F5344CB8AC3E}">
        <p14:creationId xmlns:p14="http://schemas.microsoft.com/office/powerpoint/2010/main" val="2289532172"/>
      </p:ext>
    </p:extLst>
  </p:cSld>
  <p:clrMap bg1="lt1" tx1="dk1" bg2="lt2" tx2="dk2" accent1="accent1" accent2="accent2" accent3="accent3" accent4="accent4" accent5="accent5" accent6="accent6" hlink="hlink" folHlink="folHlink"/>
  <p:notesStyle>
    <a:lvl1pPr marL="216000" marR="0" lvl="0" indent="-216000" rtl="0" hangingPunct="0">
      <a:buNone/>
      <a:tabLst/>
      <a:defRPr lang="en-AU" sz="2000" b="0" i="0" u="none" strike="noStrike" kern="1200">
        <a:ln>
          <a:noFill/>
        </a:ln>
        <a:latin typeface="Arial" pitchFamily="18"/>
        <a:ea typeface="Microsoft YaHei" pitchFamily="2"/>
        <a:cs typeface="Lucida Sans"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CD04CB3C-D6E6-461C-8EC7-3D94954EF37D}" type="slidenum">
              <a:t>1</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E085AD7B-81FA-4852-B7A1-1E30EF220151}" type="slidenum">
              <a:t>1</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7488" y="812800"/>
            <a:ext cx="7121525" cy="4006850"/>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p:txBody>
          <a:bodyPr wrap="none" anchor="ctr"/>
          <a:lstStyle/>
          <a:p>
            <a:endParaRPr lang="en-A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238DECF9-3C65-47BE-81F4-372D539333BB}" type="slidenum">
              <a:rPr kumimoji="0" lang="en-US" sz="1400" b="0" i="0" u="none" strike="noStrike" kern="1200" cap="none" spc="0" normalizeH="0" baseline="0" noProof="0">
                <a:ln>
                  <a:noFill/>
                </a:ln>
                <a:solidFill>
                  <a:srgbClr val="000000"/>
                </a:solidFill>
                <a:effectLst/>
                <a:uLnTx/>
                <a:uFillTx/>
                <a:latin typeface="Times New Roman" pitchFamily="18"/>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19</a:t>
            </a:fld>
            <a:endParaRPr kumimoji="0" lang="en-US" sz="1400" b="0" i="0" u="none" strike="noStrike" kern="1200" cap="none" spc="0" normalizeH="0" baseline="0" noProof="0" dirty="0">
              <a:ln>
                <a:noFill/>
              </a:ln>
              <a:solidFill>
                <a:srgbClr val="000000"/>
              </a:solidFill>
              <a:effectLst/>
              <a:uLnTx/>
              <a:uFillTx/>
              <a:latin typeface="Times New Roman" pitchFamily="18"/>
            </a:endParaRPr>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107A6FAB-3F0C-495A-83DC-8573E73347AC}" type="slidenum">
              <a:rPr kumimoji="0"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19</a:t>
            </a:fld>
            <a:endParaRPr kumimoji="0" lang="en-US" sz="1400" b="0" i="0" u="none" strike="noStrike" kern="1200" cap="none" spc="0" normalizeH="0" baseline="0" noProof="0" dirty="0">
              <a:ln>
                <a:noFill/>
              </a:ln>
              <a:solidFill>
                <a:srgbClr val="000000"/>
              </a:solidFill>
              <a:effectLst/>
              <a:uLnTx/>
              <a:uFillTx/>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3147606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8368C455-1D52-4EA9-B32B-1CFF8804DB04}" type="slidenum">
              <a:rPr kumimoji="0" lang="en-US" sz="1400" b="0" i="0" u="none" strike="noStrike" kern="1200" cap="none" spc="0" normalizeH="0" baseline="0" noProof="0">
                <a:ln>
                  <a:noFill/>
                </a:ln>
                <a:solidFill>
                  <a:srgbClr val="000000"/>
                </a:solidFill>
                <a:effectLst/>
                <a:uLnTx/>
                <a:uFillTx/>
                <a:latin typeface="Times New Roman" pitchFamily="18"/>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20</a:t>
            </a:fld>
            <a:endParaRPr kumimoji="0" lang="en-US" sz="1400" b="0" i="0" u="none" strike="noStrike" kern="1200" cap="none" spc="0" normalizeH="0" baseline="0" noProof="0" dirty="0">
              <a:ln>
                <a:noFill/>
              </a:ln>
              <a:solidFill>
                <a:srgbClr val="000000"/>
              </a:solidFill>
              <a:effectLst/>
              <a:uLnTx/>
              <a:uFillTx/>
              <a:latin typeface="Times New Roman" pitchFamily="18"/>
            </a:endParaRPr>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42881D48-7D49-484C-9539-8D5C400551D2}" type="slidenum">
              <a:rPr kumimoji="0"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20</a:t>
            </a:fld>
            <a:endParaRPr kumimoji="0" lang="en-US" sz="1400" b="0" i="0" u="none" strike="noStrike" kern="1200" cap="none" spc="0" normalizeH="0" baseline="0" noProof="0" dirty="0">
              <a:ln>
                <a:noFill/>
              </a:ln>
              <a:solidFill>
                <a:srgbClr val="000000"/>
              </a:solidFill>
              <a:effectLst/>
              <a:uLnTx/>
              <a:uFillTx/>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3334960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F0993B93-5F38-44F7-ABCB-BF388183348C}" type="slidenum">
              <a:rPr kumimoji="0" lang="en-US" sz="1400" b="0" i="0" u="none" strike="noStrike" kern="1200" cap="none" spc="0" normalizeH="0" baseline="0" noProof="0">
                <a:ln>
                  <a:noFill/>
                </a:ln>
                <a:solidFill>
                  <a:srgbClr val="000000"/>
                </a:solidFill>
                <a:effectLst/>
                <a:uLnTx/>
                <a:uFillTx/>
                <a:latin typeface="Times New Roman" pitchFamily="18"/>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21</a:t>
            </a:fld>
            <a:endParaRPr kumimoji="0" lang="en-US" sz="1400" b="0" i="0" u="none" strike="noStrike" kern="1200" cap="none" spc="0" normalizeH="0" baseline="0" noProof="0" dirty="0">
              <a:ln>
                <a:noFill/>
              </a:ln>
              <a:solidFill>
                <a:srgbClr val="000000"/>
              </a:solidFill>
              <a:effectLst/>
              <a:uLnTx/>
              <a:uFillTx/>
              <a:latin typeface="Times New Roman" pitchFamily="18"/>
            </a:endParaRPr>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8B58A068-D747-4103-9248-6CD563855A02}" type="slidenum">
              <a:rPr kumimoji="0"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21</a:t>
            </a:fld>
            <a:endParaRPr kumimoji="0" lang="en-US" sz="1400" b="0" i="0" u="none" strike="noStrike" kern="1200" cap="none" spc="0" normalizeH="0" baseline="0" noProof="0" dirty="0">
              <a:ln>
                <a:noFill/>
              </a:ln>
              <a:solidFill>
                <a:srgbClr val="000000"/>
              </a:solidFill>
              <a:effectLst/>
              <a:uLnTx/>
              <a:uFillTx/>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3488232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7DA309B5-DC34-463B-A375-2EC4540B4972}" type="slidenum">
              <a:rPr kumimoji="0" lang="en-US" sz="1400" b="0" i="0" u="none" strike="noStrike" kern="1200" cap="none" spc="0" normalizeH="0" baseline="0" noProof="0">
                <a:ln>
                  <a:noFill/>
                </a:ln>
                <a:solidFill>
                  <a:srgbClr val="000000"/>
                </a:solidFill>
                <a:effectLst/>
                <a:uLnTx/>
                <a:uFillTx/>
                <a:latin typeface="Times New Roman" pitchFamily="18"/>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22</a:t>
            </a:fld>
            <a:endParaRPr kumimoji="0" lang="en-US" sz="1400" b="0" i="0" u="none" strike="noStrike" kern="1200" cap="none" spc="0" normalizeH="0" baseline="0" noProof="0" dirty="0">
              <a:ln>
                <a:noFill/>
              </a:ln>
              <a:solidFill>
                <a:srgbClr val="000000"/>
              </a:solidFill>
              <a:effectLst/>
              <a:uLnTx/>
              <a:uFillTx/>
              <a:latin typeface="Times New Roman" pitchFamily="18"/>
            </a:endParaRPr>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D68E8399-CB5E-46FA-8BF8-7C424B11DE14}" type="slidenum">
              <a:rPr kumimoji="0"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22</a:t>
            </a:fld>
            <a:endParaRPr kumimoji="0" lang="en-US" sz="1400" b="0" i="0" u="none" strike="noStrike" kern="1200" cap="none" spc="0" normalizeH="0" baseline="0" noProof="0" dirty="0">
              <a:ln>
                <a:noFill/>
              </a:ln>
              <a:solidFill>
                <a:srgbClr val="000000"/>
              </a:solidFill>
              <a:effectLst/>
              <a:uLnTx/>
              <a:uFillTx/>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3279458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1205C185-153E-49C1-BD9B-85A4003800E9}" type="slidenum">
              <a:t>23</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DDC02B8F-D9A8-4656-B46D-B2F450FB4B92}" type="slidenum">
              <a:t>23</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3065530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5110B7D6-EC24-456D-B94C-9EBD15FA23A0}" type="slidenum">
              <a:rPr kumimoji="0" lang="en-US" sz="1400" b="0" i="0" u="none" strike="noStrike" kern="1200" cap="none" spc="0" normalizeH="0" baseline="0" noProof="0">
                <a:ln>
                  <a:noFill/>
                </a:ln>
                <a:solidFill>
                  <a:srgbClr val="000000"/>
                </a:solidFill>
                <a:effectLst/>
                <a:uLnTx/>
                <a:uFillTx/>
                <a:latin typeface="Times New Roman" pitchFamily="18"/>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24</a:t>
            </a:fld>
            <a:endParaRPr kumimoji="0" lang="en-US" sz="1400" b="0" i="0" u="none" strike="noStrike" kern="1200" cap="none" spc="0" normalizeH="0" baseline="0" noProof="0" dirty="0">
              <a:ln>
                <a:noFill/>
              </a:ln>
              <a:solidFill>
                <a:srgbClr val="000000"/>
              </a:solidFill>
              <a:effectLst/>
              <a:uLnTx/>
              <a:uFillTx/>
              <a:latin typeface="Times New Roman" pitchFamily="18"/>
            </a:endParaRPr>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fld id="{E26CA923-70BC-4C89-BB4D-99F70B6F8B20}" type="slidenum">
              <a:rPr kumimoji="0"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0">
                <a:lnSpc>
                  <a:spcPct val="95000"/>
                </a:lnSpc>
                <a:spcBef>
                  <a:spcPts val="0"/>
                </a:spcBef>
                <a:spcAft>
                  <a:spcPts val="0"/>
                </a:spcAft>
                <a:buClrTx/>
                <a:buSzTx/>
                <a:buFontTx/>
                <a:buNone/>
                <a:tabLst>
                  <a:tab pos="723959" algn="l"/>
                  <a:tab pos="1447919" algn="l"/>
                  <a:tab pos="2171520" algn="l"/>
                  <a:tab pos="2895479" algn="l"/>
                </a:tabLst>
                <a:defRPr/>
              </a:pPr>
              <a:t>24</a:t>
            </a:fld>
            <a:endParaRPr kumimoji="0" lang="en-US" sz="1400" b="0" i="0" u="none" strike="noStrike" kern="1200" cap="none" spc="0" normalizeH="0" baseline="0" noProof="0" dirty="0">
              <a:ln>
                <a:noFill/>
              </a:ln>
              <a:solidFill>
                <a:srgbClr val="000000"/>
              </a:solidFill>
              <a:effectLst/>
              <a:uLnTx/>
              <a:uFillTx/>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1187967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txBox="1">
            <a:spLocks noGrp="1"/>
          </p:cNvSpPr>
          <p:nvPr>
            <p:ph type="sldNum" sz="quarter" idx="5"/>
          </p:nvPr>
        </p:nvSpPr>
        <p:spPr>
          <a:ln/>
        </p:spPr>
        <p:txBody>
          <a:bodyPr wrap="square" lIns="0" tIns="0" rIns="0" bIns="0" anchor="b" anchorCtr="0">
            <a:noAutofit/>
          </a:bodyPr>
          <a:lstStyle/>
          <a:p>
            <a:pPr lvl="0"/>
            <a:fld id="{6FAC951C-8C26-4220-B358-0D30CE74DDFA}" type="slidenum">
              <a:t>42</a:t>
            </a:fld>
            <a:endParaRPr lang="en-US" dirty="0"/>
          </a:p>
        </p:txBody>
      </p:sp>
      <p:sp>
        <p:nvSpPr>
          <p:cNvPr id="2" name="Slide Image Placeholder 1"/>
          <p:cNvSpPr>
            <a:spLocks noGrp="1" noRot="1" noChangeAspect="1" noResize="1"/>
          </p:cNvSpPr>
          <p:nvPr>
            <p:ph type="sldImg"/>
          </p:nvPr>
        </p:nvSpPr>
        <p:spPr>
          <a:xfrm>
            <a:off x="217488" y="812800"/>
            <a:ext cx="7121525" cy="4006850"/>
          </a:xfrm>
          <a:solidFill>
            <a:srgbClr val="00CC99"/>
          </a:solidFill>
          <a:ln w="12600" cap="flat">
            <a:solidFill>
              <a:srgbClr val="00956F"/>
            </a:solidFill>
            <a:prstDash val="solid"/>
            <a:miter/>
          </a:ln>
        </p:spPr>
      </p:sp>
      <p:sp>
        <p:nvSpPr>
          <p:cNvPr id="3" name="Notes Placeholder 2"/>
          <p:cNvSpPr txBox="1">
            <a:spLocks noGrp="1"/>
          </p:cNvSpPr>
          <p:nvPr>
            <p:ph type="body" sz="quarter" idx="1"/>
          </p:nvPr>
        </p:nvSpPr>
        <p:spPr/>
        <p:txBody>
          <a:bodyPr/>
          <a:lstStyle/>
          <a:p>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83</a:t>
            </a:fld>
            <a:endParaRPr lang="en-AU" dirty="0"/>
          </a:p>
        </p:txBody>
      </p:sp>
    </p:spTree>
    <p:extLst>
      <p:ext uri="{BB962C8B-B14F-4D97-AF65-F5344CB8AC3E}">
        <p14:creationId xmlns:p14="http://schemas.microsoft.com/office/powerpoint/2010/main" val="3299948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161</a:t>
            </a:fld>
            <a:endParaRPr lang="en-AU" dirty="0"/>
          </a:p>
        </p:txBody>
      </p:sp>
    </p:spTree>
    <p:extLst>
      <p:ext uri="{BB962C8B-B14F-4D97-AF65-F5344CB8AC3E}">
        <p14:creationId xmlns:p14="http://schemas.microsoft.com/office/powerpoint/2010/main" val="3056929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183</a:t>
            </a:fld>
            <a:endParaRPr lang="en-AU" dirty="0"/>
          </a:p>
        </p:txBody>
      </p:sp>
    </p:spTree>
    <p:extLst>
      <p:ext uri="{BB962C8B-B14F-4D97-AF65-F5344CB8AC3E}">
        <p14:creationId xmlns:p14="http://schemas.microsoft.com/office/powerpoint/2010/main" val="282344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2</a:t>
            </a:fld>
            <a:endParaRPr lang="en-AU" dirty="0"/>
          </a:p>
        </p:txBody>
      </p:sp>
    </p:spTree>
    <p:extLst>
      <p:ext uri="{BB962C8B-B14F-4D97-AF65-F5344CB8AC3E}">
        <p14:creationId xmlns:p14="http://schemas.microsoft.com/office/powerpoint/2010/main" val="2289430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225</a:t>
            </a:fld>
            <a:endParaRPr lang="en-AU" dirty="0"/>
          </a:p>
        </p:txBody>
      </p:sp>
    </p:spTree>
    <p:extLst>
      <p:ext uri="{BB962C8B-B14F-4D97-AF65-F5344CB8AC3E}">
        <p14:creationId xmlns:p14="http://schemas.microsoft.com/office/powerpoint/2010/main" val="1906389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0B410CC9-4E5A-4688-9050-CC3867C850BF}" type="slidenum">
              <a:t>3</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E9F623EB-AEFE-4DB6-A959-9C20D4B4F482}" type="slidenum">
              <a:t>3</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9B5D888B-20B6-4854-BE75-978039C1996D}" type="slidenum">
              <a:t>4</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2F59612A-1315-4951-BDB8-2D8D075BEDC4}" type="slidenum">
              <a:t>4</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p:cNvSpPr>
            <a:spLocks noGrp="1" noChangeArrowheads="1"/>
          </p:cNvSpPr>
          <p:nvPr>
            <p:ph type="sldNum"/>
          </p:nvPr>
        </p:nvSpPr>
        <p:spPr>
          <a:ln/>
        </p:spPr>
        <p:txBody>
          <a:bodyPr/>
          <a:lstStyle/>
          <a:p>
            <a:fld id="{4FED7E9E-91F3-4541-BE13-AEB1F7C7F271}" type="slidenum">
              <a:rPr lang="en-US" altLang="en-US"/>
              <a:pPr/>
              <a:t>5</a:t>
            </a:fld>
            <a:endParaRPr lang="en-US" altLang="en-US" dirty="0"/>
          </a:p>
        </p:txBody>
      </p:sp>
      <p:sp>
        <p:nvSpPr>
          <p:cNvPr id="235521" name="Text Box 1"/>
          <p:cNvSpPr txBox="1">
            <a:spLocks noChangeArrowheads="1"/>
          </p:cNvSpPr>
          <p:nvPr/>
        </p:nvSpPr>
        <p:spPr bwMode="auto">
          <a:xfrm>
            <a:off x="4278313"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0113" algn="l"/>
                <a:tab pos="2894013" algn="l"/>
                <a:tab pos="2895600" algn="l"/>
              </a:tabLst>
              <a:defRPr>
                <a:solidFill>
                  <a:srgbClr val="000000"/>
                </a:solidFill>
                <a:latin typeface="Arial" panose="020B0604020202020204" pitchFamily="34" charset="0"/>
                <a:ea typeface="Microsoft YaHei" panose="020B0503020204020204" pitchFamily="34" charset="-122"/>
              </a:defRPr>
            </a:lvl9pPr>
          </a:lstStyle>
          <a:p>
            <a:pPr algn="r">
              <a:lnSpc>
                <a:spcPct val="95000"/>
              </a:lnSpc>
            </a:pPr>
            <a:fld id="{A1F0E694-43BC-4997-8B97-927685DD5FAC}" type="slidenum">
              <a:rPr lang="en-US" altLang="en-US" sz="1400">
                <a:latin typeface="Times New Roman" panose="02020603050405020304" pitchFamily="18" charset="0"/>
              </a:rPr>
              <a:pPr algn="r">
                <a:lnSpc>
                  <a:spcPct val="95000"/>
                </a:lnSpc>
              </a:pPr>
              <a:t>5</a:t>
            </a:fld>
            <a:endParaRPr lang="en-US" altLang="en-US" sz="1400" dirty="0">
              <a:latin typeface="Times New Roman" panose="02020603050405020304" pitchFamily="18" charset="0"/>
            </a:endParaRPr>
          </a:p>
        </p:txBody>
      </p:sp>
      <p:sp>
        <p:nvSpPr>
          <p:cNvPr id="235522" name="Rectangle 2"/>
          <p:cNvSpPr txBox="1">
            <a:spLocks noGrp="1" noRot="1" noChangeAspect="1" noChangeArrowheads="1"/>
          </p:cNvSpPr>
          <p:nvPr>
            <p:ph type="sldImg"/>
          </p:nvPr>
        </p:nvSpPr>
        <p:spPr bwMode="auto">
          <a:xfrm>
            <a:off x="217488" y="812800"/>
            <a:ext cx="7121525" cy="4006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23" name="Rectangle 3"/>
          <p:cNvSpPr txBox="1">
            <a:spLocks noGrp="1" noChangeArrowheads="1"/>
          </p:cNvSpPr>
          <p:nvPr>
            <p:ph type="body" idx="1"/>
          </p:nvPr>
        </p:nvSpPr>
        <p:spPr bwMode="auto">
          <a:xfrm>
            <a:off x="755650" y="5078413"/>
            <a:ext cx="6046788" cy="4810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00956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57558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AC16A524-394D-4B51-A869-83B45E8BFE93}" type="slidenum">
              <a:t>12</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A119DCFE-A2BB-431B-9262-7E46EB18D829}" type="slidenum">
              <a:t>12</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extLst>
      <p:ext uri="{BB962C8B-B14F-4D97-AF65-F5344CB8AC3E}">
        <p14:creationId xmlns:p14="http://schemas.microsoft.com/office/powerpoint/2010/main" val="2192183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13</a:t>
            </a:fld>
            <a:endParaRPr lang="en-AU" dirty="0"/>
          </a:p>
        </p:txBody>
      </p:sp>
    </p:spTree>
    <p:extLst>
      <p:ext uri="{BB962C8B-B14F-4D97-AF65-F5344CB8AC3E}">
        <p14:creationId xmlns:p14="http://schemas.microsoft.com/office/powerpoint/2010/main" val="418633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txBox="1">
            <a:spLocks noGrp="1"/>
          </p:cNvSpPr>
          <p:nvPr>
            <p:ph type="sldNum" sz="quarter" idx="5"/>
          </p:nvPr>
        </p:nvSpPr>
        <p:spPr>
          <a:ln/>
        </p:spPr>
        <p:txBody>
          <a:bodyPr wrap="square" lIns="0" tIns="0" rIns="0" bIns="0" anchor="b" anchorCtr="0">
            <a:noAutofit/>
          </a:bodyPr>
          <a:lstStyle/>
          <a:p>
            <a:pPr lvl="0"/>
            <a:fld id="{EF348191-69E3-4D35-959A-026B09FFB2FC}" type="slidenum">
              <a:t>14</a:t>
            </a:fld>
            <a:endParaRPr lang="en-US" dirty="0"/>
          </a:p>
        </p:txBody>
      </p:sp>
      <p:sp>
        <p:nvSpPr>
          <p:cNvPr id="2" name="Rectangle 6"/>
          <p:cNvSpPr txBox="1"/>
          <p:nvPr/>
        </p:nvSpPr>
        <p:spPr>
          <a:xfrm>
            <a:off x="4278240" y="10156680"/>
            <a:ext cx="3279600" cy="533520"/>
          </a:xfrm>
          <a:prstGeom prst="rect">
            <a:avLst/>
          </a:prstGeom>
          <a:noFill/>
          <a:ln cap="flat">
            <a:noFill/>
          </a:ln>
        </p:spPr>
        <p:txBody>
          <a:bodyPr vert="horz" wrap="square" lIns="0" tIns="0" rIns="0" bIns="0" anchor="b" anchorCtr="0" compatLnSpc="0">
            <a:noAutofit/>
          </a:bodyPr>
          <a:lstStyle/>
          <a:p>
            <a:pPr marL="0" marR="0" lvl="0" indent="0" algn="r" rtl="0" hangingPunct="0">
              <a:lnSpc>
                <a:spcPct val="95000"/>
              </a:lnSpc>
              <a:spcBef>
                <a:spcPts val="0"/>
              </a:spcBef>
              <a:spcAft>
                <a:spcPts val="0"/>
              </a:spcAft>
              <a:buNone/>
              <a:tabLst>
                <a:tab pos="723959" algn="l"/>
                <a:tab pos="1447919" algn="l"/>
                <a:tab pos="2171520" algn="l"/>
                <a:tab pos="2895479" algn="l"/>
              </a:tabLst>
            </a:pPr>
            <a:fld id="{054F8188-58C5-45AD-B88F-144C6437540B}" type="slidenum">
              <a:t>14</a:t>
            </a:fld>
            <a:endParaRPr lang="en-US" sz="1400" b="0" i="0" u="none" strike="noStrike" kern="1200" spc="0" baseline="0" dirty="0">
              <a:ln>
                <a:noFill/>
              </a:ln>
              <a:solidFill>
                <a:srgbClr val="000000"/>
              </a:solidFill>
              <a:latin typeface="Times New Roman" pitchFamily="18"/>
              <a:ea typeface="Microsoft YaHei" pitchFamily="2"/>
              <a:cs typeface="Arial Unicode MS" pitchFamily="34"/>
            </a:endParaRPr>
          </a:p>
        </p:txBody>
      </p:sp>
      <p:sp>
        <p:nvSpPr>
          <p:cNvPr id="3" name="Rectangle 1"/>
          <p:cNvSpPr>
            <a:spLocks noGrp="1" noRot="1" noChangeAspect="1" noResize="1"/>
          </p:cNvSpPr>
          <p:nvPr>
            <p:ph type="sldImg"/>
          </p:nvPr>
        </p:nvSpPr>
        <p:spPr>
          <a:xfrm>
            <a:off x="215900" y="812800"/>
            <a:ext cx="7126288" cy="4008438"/>
          </a:xfrm>
          <a:solidFill>
            <a:srgbClr val="00CC99"/>
          </a:solidFill>
          <a:ln w="12600" cap="flat">
            <a:solidFill>
              <a:srgbClr val="00956F"/>
            </a:solidFill>
            <a:prstDash val="solid"/>
            <a:miter/>
          </a:ln>
        </p:spPr>
      </p:sp>
      <p:sp>
        <p:nvSpPr>
          <p:cNvPr id="4" name="Rectangle 2"/>
          <p:cNvSpPr txBox="1">
            <a:spLocks noGrp="1"/>
          </p:cNvSpPr>
          <p:nvPr>
            <p:ph type="body" sz="quarter" idx="1"/>
          </p:nvPr>
        </p:nvSpPr>
        <p:spPr>
          <a:xfrm>
            <a:off x="755639" y="5078520"/>
            <a:ext cx="6048360" cy="4811760"/>
          </a:xfrm>
        </p:spPr>
        <p:txBody>
          <a:bodyPr wrap="none" anchor="ctr"/>
          <a:lstStyle/>
          <a:p>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lvl="0"/>
            <a:fld id="{34A2BC3A-BC4F-40E1-851E-E9720AA10DEE}" type="slidenum">
              <a:rPr lang="en-AU" smtClean="0"/>
              <a:t>16</a:t>
            </a:fld>
            <a:endParaRPr lang="en-AU" dirty="0"/>
          </a:p>
        </p:txBody>
      </p:sp>
    </p:spTree>
    <p:extLst>
      <p:ext uri="{BB962C8B-B14F-4D97-AF65-F5344CB8AC3E}">
        <p14:creationId xmlns:p14="http://schemas.microsoft.com/office/powerpoint/2010/main" val="168998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9972" y="1237197"/>
            <a:ext cx="10079831" cy="2631887"/>
          </a:xfrm>
        </p:spPr>
        <p:txBody>
          <a:bodyPr anchor="b"/>
          <a:lstStyle>
            <a:lvl1pPr algn="ctr">
              <a:defRPr sz="6614"/>
            </a:lvl1pPr>
          </a:lstStyle>
          <a:p>
            <a:r>
              <a:rPr lang="en-US"/>
              <a:t>Click to edit Master title style</a:t>
            </a:r>
            <a:endParaRPr lang="en-US" dirty="0"/>
          </a:p>
        </p:txBody>
      </p:sp>
      <p:sp>
        <p:nvSpPr>
          <p:cNvPr id="3" name="Subtitle 2"/>
          <p:cNvSpPr>
            <a:spLocks noGrp="1"/>
          </p:cNvSpPr>
          <p:nvPr>
            <p:ph type="subTitle" idx="1"/>
          </p:nvPr>
        </p:nvSpPr>
        <p:spPr>
          <a:xfrm>
            <a:off x="1679972" y="3970580"/>
            <a:ext cx="10079831"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lvl="0"/>
            <a:endParaRPr lang="en-AU" dirty="0"/>
          </a:p>
        </p:txBody>
      </p:sp>
      <p:sp>
        <p:nvSpPr>
          <p:cNvPr id="5" name="Footer Placeholder 4"/>
          <p:cNvSpPr>
            <a:spLocks noGrp="1"/>
          </p:cNvSpPr>
          <p:nvPr>
            <p:ph type="ftr" sz="quarter" idx="11"/>
          </p:nvPr>
        </p:nvSpPr>
        <p:spPr/>
        <p:txBody>
          <a:bodyPr/>
          <a:lstStyle/>
          <a:p>
            <a:pPr lvl="0"/>
            <a:endParaRPr lang="en-AU" dirty="0"/>
          </a:p>
        </p:txBody>
      </p:sp>
      <p:sp>
        <p:nvSpPr>
          <p:cNvPr id="6" name="Slide Number Placeholder 5"/>
          <p:cNvSpPr>
            <a:spLocks noGrp="1"/>
          </p:cNvSpPr>
          <p:nvPr>
            <p:ph type="sldNum" sz="quarter" idx="12"/>
          </p:nvPr>
        </p:nvSpPr>
        <p:spPr/>
        <p:txBody>
          <a:bodyPr/>
          <a:lstStyle/>
          <a:p>
            <a:pPr lvl="0"/>
            <a:fld id="{5AE5B3AD-557F-4552-AE21-0A4A158E6A97}" type="slidenum">
              <a:rPr lang="en-AU" smtClean="0"/>
              <a:t>‹#›</a:t>
            </a:fld>
            <a:endParaRPr lang="en-AU" dirty="0"/>
          </a:p>
        </p:txBody>
      </p:sp>
    </p:spTree>
    <p:extLst>
      <p:ext uri="{BB962C8B-B14F-4D97-AF65-F5344CB8AC3E}">
        <p14:creationId xmlns:p14="http://schemas.microsoft.com/office/powerpoint/2010/main" val="140426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a:endParaRPr lang="en-AU" dirty="0"/>
          </a:p>
        </p:txBody>
      </p:sp>
      <p:sp>
        <p:nvSpPr>
          <p:cNvPr id="5" name="Footer Placeholder 4"/>
          <p:cNvSpPr>
            <a:spLocks noGrp="1"/>
          </p:cNvSpPr>
          <p:nvPr>
            <p:ph type="ftr" sz="quarter" idx="11"/>
          </p:nvPr>
        </p:nvSpPr>
        <p:spPr/>
        <p:txBody>
          <a:bodyPr/>
          <a:lstStyle/>
          <a:p>
            <a:pPr lvl="0"/>
            <a:endParaRPr lang="en-AU" dirty="0"/>
          </a:p>
        </p:txBody>
      </p:sp>
      <p:sp>
        <p:nvSpPr>
          <p:cNvPr id="6" name="Slide Number Placeholder 5"/>
          <p:cNvSpPr>
            <a:spLocks noGrp="1"/>
          </p:cNvSpPr>
          <p:nvPr>
            <p:ph type="sldNum" sz="quarter" idx="12"/>
          </p:nvPr>
        </p:nvSpPr>
        <p:spPr/>
        <p:txBody>
          <a:bodyPr/>
          <a:lstStyle/>
          <a:p>
            <a:pPr lvl="0"/>
            <a:fld id="{CFDD1B27-0791-4B7B-BDBD-5F750E539D8C}" type="slidenum">
              <a:rPr lang="en-AU" smtClean="0"/>
              <a:t>‹#›</a:t>
            </a:fld>
            <a:endParaRPr lang="en-AU" dirty="0"/>
          </a:p>
        </p:txBody>
      </p:sp>
    </p:spTree>
    <p:extLst>
      <p:ext uri="{BB962C8B-B14F-4D97-AF65-F5344CB8AC3E}">
        <p14:creationId xmlns:p14="http://schemas.microsoft.com/office/powerpoint/2010/main" val="200476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7839" y="402483"/>
            <a:ext cx="2897951" cy="64064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3985" y="402483"/>
            <a:ext cx="8525857"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a:endParaRPr lang="en-AU" dirty="0"/>
          </a:p>
        </p:txBody>
      </p:sp>
      <p:sp>
        <p:nvSpPr>
          <p:cNvPr id="5" name="Footer Placeholder 4"/>
          <p:cNvSpPr>
            <a:spLocks noGrp="1"/>
          </p:cNvSpPr>
          <p:nvPr>
            <p:ph type="ftr" sz="quarter" idx="11"/>
          </p:nvPr>
        </p:nvSpPr>
        <p:spPr/>
        <p:txBody>
          <a:bodyPr/>
          <a:lstStyle/>
          <a:p>
            <a:pPr lvl="0"/>
            <a:endParaRPr lang="en-AU" dirty="0"/>
          </a:p>
        </p:txBody>
      </p:sp>
      <p:sp>
        <p:nvSpPr>
          <p:cNvPr id="6" name="Slide Number Placeholder 5"/>
          <p:cNvSpPr>
            <a:spLocks noGrp="1"/>
          </p:cNvSpPr>
          <p:nvPr>
            <p:ph type="sldNum" sz="quarter" idx="12"/>
          </p:nvPr>
        </p:nvSpPr>
        <p:spPr/>
        <p:txBody>
          <a:bodyPr/>
          <a:lstStyle/>
          <a:p>
            <a:pPr lvl="0"/>
            <a:fld id="{CA95AEBB-71E5-4438-880E-F06FD223DE96}" type="slidenum">
              <a:rPr lang="en-AU" smtClean="0"/>
              <a:t>‹#›</a:t>
            </a:fld>
            <a:endParaRPr lang="en-AU" dirty="0"/>
          </a:p>
        </p:txBody>
      </p:sp>
    </p:spTree>
    <p:extLst>
      <p:ext uri="{BB962C8B-B14F-4D97-AF65-F5344CB8AC3E}">
        <p14:creationId xmlns:p14="http://schemas.microsoft.com/office/powerpoint/2010/main" val="1144610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3"/>
          <p:cNvSpPr txBox="1">
            <a:spLocks noGrp="1"/>
          </p:cNvSpPr>
          <p:nvPr>
            <p:ph type="dt" sz="half" idx="7"/>
          </p:nvPr>
        </p:nvSpPr>
        <p:spPr/>
        <p:txBody>
          <a:bodyPr/>
          <a:lstStyle>
            <a:lvl1pPr>
              <a:defRPr/>
            </a:lvl1pPr>
          </a:lstStyle>
          <a:p>
            <a:pPr lvl="0"/>
            <a:endParaRPr lang="en-AU" dirty="0"/>
          </a:p>
        </p:txBody>
      </p:sp>
      <p:sp>
        <p:nvSpPr>
          <p:cNvPr id="3" name="Rectangle 4"/>
          <p:cNvSpPr txBox="1">
            <a:spLocks noGrp="1"/>
          </p:cNvSpPr>
          <p:nvPr>
            <p:ph type="ftr" sz="quarter" idx="9"/>
          </p:nvPr>
        </p:nvSpPr>
        <p:spPr/>
        <p:txBody>
          <a:bodyPr/>
          <a:lstStyle>
            <a:lvl1pPr>
              <a:defRPr/>
            </a:lvl1pPr>
          </a:lstStyle>
          <a:p>
            <a:pPr lvl="0"/>
            <a:endParaRPr lang="en-AU" dirty="0"/>
          </a:p>
        </p:txBody>
      </p:sp>
      <p:sp>
        <p:nvSpPr>
          <p:cNvPr id="4" name="Rectangle 5"/>
          <p:cNvSpPr txBox="1">
            <a:spLocks noGrp="1"/>
          </p:cNvSpPr>
          <p:nvPr>
            <p:ph type="sldNum" sz="quarter" idx="8"/>
          </p:nvPr>
        </p:nvSpPr>
        <p:spPr/>
        <p:txBody>
          <a:bodyPr/>
          <a:lstStyle>
            <a:lvl1pPr>
              <a:defRPr/>
            </a:lvl1pPr>
          </a:lstStyle>
          <a:p>
            <a:pPr lvl="0"/>
            <a:fld id="{1960EF13-E6FF-480B-AB29-9AD020A61C6E}" type="slidenum">
              <a:t>‹#›</a:t>
            </a:fld>
            <a:endParaRPr lang="en-US" dirty="0"/>
          </a:p>
        </p:txBody>
      </p:sp>
      <p:sp>
        <p:nvSpPr>
          <p:cNvPr id="5" name="Title 4"/>
          <p:cNvSpPr txBox="1">
            <a:spLocks noGrp="1"/>
          </p:cNvSpPr>
          <p:nvPr>
            <p:ph type="title" idx="4294967295"/>
          </p:nvPr>
        </p:nvSpPr>
        <p:spPr>
          <a:xfrm>
            <a:off x="671946" y="301320"/>
            <a:ext cx="12095048" cy="1261800"/>
          </a:xfrm>
        </p:spPr>
        <p:txBody>
          <a:bodyPr/>
          <a:lstStyle>
            <a:lvl1pPr>
              <a:defRPr lang="en-AU"/>
            </a:lvl1pPr>
          </a:lstStyle>
          <a:p>
            <a:endParaRPr lang="en-AU"/>
          </a:p>
        </p:txBody>
      </p:sp>
      <p:sp>
        <p:nvSpPr>
          <p:cNvPr id="6" name="Text Placeholder 5"/>
          <p:cNvSpPr txBox="1">
            <a:spLocks noGrp="1"/>
          </p:cNvSpPr>
          <p:nvPr>
            <p:ph type="body" idx="4294967295"/>
          </p:nvPr>
        </p:nvSpPr>
        <p:spPr>
          <a:xfrm>
            <a:off x="671946" y="1768680"/>
            <a:ext cx="12095048" cy="4988880"/>
          </a:xfrm>
        </p:spPr>
        <p:txBody>
          <a:bodyPr tIns="0"/>
          <a:lstStyle>
            <a:lvl1pPr>
              <a:spcAft>
                <a:spcPts val="1889"/>
              </a:spcAft>
              <a:defRPr lang="en-AU"/>
            </a:lvl1pPr>
          </a:lstStyle>
          <a:p>
            <a:endParaRPr lang="en-AU"/>
          </a:p>
        </p:txBody>
      </p:sp>
    </p:spTree>
    <p:extLst>
      <p:ext uri="{BB962C8B-B14F-4D97-AF65-F5344CB8AC3E}">
        <p14:creationId xmlns:p14="http://schemas.microsoft.com/office/powerpoint/2010/main" val="16507618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lang="en-US"/>
            </a:lvl1pPr>
          </a:lstStyle>
          <a:p>
            <a:pPr lvl="0"/>
            <a:r>
              <a:rPr lang="en-US"/>
              <a:t>Click to edit Master title style</a:t>
            </a:r>
          </a:p>
        </p:txBody>
      </p:sp>
      <p:sp>
        <p:nvSpPr>
          <p:cNvPr id="3" name="Rectangle 3"/>
          <p:cNvSpPr txBox="1">
            <a:spLocks noGrp="1"/>
          </p:cNvSpPr>
          <p:nvPr>
            <p:ph type="dt" sz="half" idx="7"/>
          </p:nvPr>
        </p:nvSpPr>
        <p:spPr/>
        <p:txBody>
          <a:bodyPr/>
          <a:lstStyle>
            <a:lvl1pPr>
              <a:defRPr/>
            </a:lvl1pPr>
          </a:lstStyle>
          <a:p>
            <a:pPr lvl="0"/>
            <a:endParaRPr lang="en-AU" dirty="0"/>
          </a:p>
        </p:txBody>
      </p:sp>
      <p:sp>
        <p:nvSpPr>
          <p:cNvPr id="4" name="Rectangle 4"/>
          <p:cNvSpPr txBox="1">
            <a:spLocks noGrp="1"/>
          </p:cNvSpPr>
          <p:nvPr>
            <p:ph type="ftr" sz="quarter" idx="9"/>
          </p:nvPr>
        </p:nvSpPr>
        <p:spPr/>
        <p:txBody>
          <a:bodyPr/>
          <a:lstStyle>
            <a:lvl1pPr>
              <a:defRPr/>
            </a:lvl1pPr>
          </a:lstStyle>
          <a:p>
            <a:pPr lvl="0"/>
            <a:endParaRPr lang="en-AU" dirty="0"/>
          </a:p>
        </p:txBody>
      </p:sp>
      <p:sp>
        <p:nvSpPr>
          <p:cNvPr id="5" name="Rectangle 5"/>
          <p:cNvSpPr txBox="1">
            <a:spLocks noGrp="1"/>
          </p:cNvSpPr>
          <p:nvPr>
            <p:ph type="sldNum" sz="quarter" idx="8"/>
          </p:nvPr>
        </p:nvSpPr>
        <p:spPr/>
        <p:txBody>
          <a:bodyPr/>
          <a:lstStyle>
            <a:lvl1pPr>
              <a:defRPr/>
            </a:lvl1pPr>
          </a:lstStyle>
          <a:p>
            <a:pPr lvl="0"/>
            <a:fld id="{F11A52BF-157B-4EB9-AAF4-D494732BFF2F}" type="slidenum">
              <a:t>‹#›</a:t>
            </a:fld>
            <a:endParaRPr lang="en-US" dirty="0"/>
          </a:p>
        </p:txBody>
      </p:sp>
      <p:sp>
        <p:nvSpPr>
          <p:cNvPr id="6" name="Text Placeholder 5"/>
          <p:cNvSpPr txBox="1">
            <a:spLocks noGrp="1"/>
          </p:cNvSpPr>
          <p:nvPr>
            <p:ph type="body" idx="4294967295"/>
          </p:nvPr>
        </p:nvSpPr>
        <p:spPr>
          <a:xfrm>
            <a:off x="671946" y="1768680"/>
            <a:ext cx="12095048" cy="4988880"/>
          </a:xfrm>
        </p:spPr>
        <p:txBody>
          <a:bodyPr tIns="0"/>
          <a:lstStyle>
            <a:lvl1pPr>
              <a:spcAft>
                <a:spcPts val="1889"/>
              </a:spcAft>
              <a:defRPr lang="en-AU"/>
            </a:lvl1pPr>
          </a:lstStyle>
          <a:p>
            <a:endParaRPr lang="en-AU"/>
          </a:p>
        </p:txBody>
      </p:sp>
    </p:spTree>
    <p:extLst>
      <p:ext uri="{BB962C8B-B14F-4D97-AF65-F5344CB8AC3E}">
        <p14:creationId xmlns:p14="http://schemas.microsoft.com/office/powerpoint/2010/main" val="22121768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lang="en-US"/>
            </a:lvl1pPr>
          </a:lstStyle>
          <a:p>
            <a:pPr lvl="0"/>
            <a:r>
              <a:rPr lang="en-US"/>
              <a:t>Click to edit Master title style</a:t>
            </a:r>
          </a:p>
        </p:txBody>
      </p:sp>
      <p:sp>
        <p:nvSpPr>
          <p:cNvPr id="3" name="Content Placeholder 2"/>
          <p:cNvSpPr txBox="1">
            <a:spLocks noGrp="1"/>
          </p:cNvSpPr>
          <p:nvPr>
            <p:ph type="title" idx="4294967295"/>
          </p:nvPr>
        </p:nvSpPr>
        <p:spPr>
          <a:xfrm>
            <a:off x="670987" y="1768320"/>
            <a:ext cx="12091688" cy="4987800"/>
          </a:xfrm>
        </p:spPr>
        <p:txBody>
          <a:bodyPr tIns="28080" anchor="t" anchorCtr="0"/>
          <a:lstStyle>
            <a:lvl1pPr marL="457456" indent="-457456" algn="l">
              <a:spcAft>
                <a:spcPts val="1901"/>
              </a:spcAft>
              <a:defRPr lang="en-US" sz="4266"/>
            </a:lvl1pPr>
          </a:lstStyle>
          <a:p>
            <a:pPr lvl="0"/>
            <a:r>
              <a:rPr lang="en-US"/>
              <a:t>Click to 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Rectangle 3"/>
          <p:cNvSpPr txBox="1">
            <a:spLocks noGrp="1"/>
          </p:cNvSpPr>
          <p:nvPr>
            <p:ph type="dt" sz="half" idx="7"/>
          </p:nvPr>
        </p:nvSpPr>
        <p:spPr/>
        <p:txBody>
          <a:bodyPr/>
          <a:lstStyle>
            <a:lvl1pPr>
              <a:defRPr/>
            </a:lvl1pPr>
          </a:lstStyle>
          <a:p>
            <a:pPr lvl="0"/>
            <a:endParaRPr lang="en-AU" dirty="0"/>
          </a:p>
        </p:txBody>
      </p:sp>
      <p:sp>
        <p:nvSpPr>
          <p:cNvPr id="5" name="Rectangle 4"/>
          <p:cNvSpPr txBox="1">
            <a:spLocks noGrp="1"/>
          </p:cNvSpPr>
          <p:nvPr>
            <p:ph type="ftr" sz="quarter" idx="9"/>
          </p:nvPr>
        </p:nvSpPr>
        <p:spPr/>
        <p:txBody>
          <a:bodyPr/>
          <a:lstStyle>
            <a:lvl1pPr>
              <a:defRPr/>
            </a:lvl1pPr>
          </a:lstStyle>
          <a:p>
            <a:pPr lvl="0"/>
            <a:endParaRPr lang="en-AU" dirty="0"/>
          </a:p>
        </p:txBody>
      </p:sp>
      <p:sp>
        <p:nvSpPr>
          <p:cNvPr id="6" name="Rectangle 5"/>
          <p:cNvSpPr txBox="1">
            <a:spLocks noGrp="1"/>
          </p:cNvSpPr>
          <p:nvPr>
            <p:ph type="sldNum" sz="quarter" idx="8"/>
          </p:nvPr>
        </p:nvSpPr>
        <p:spPr/>
        <p:txBody>
          <a:bodyPr/>
          <a:lstStyle>
            <a:lvl1pPr>
              <a:defRPr/>
            </a:lvl1pPr>
          </a:lstStyle>
          <a:p>
            <a:pPr lvl="0"/>
            <a:fld id="{10850366-7A82-4B32-B4E5-6977E0F36229}" type="slidenum">
              <a:t>‹#›</a:t>
            </a:fld>
            <a:endParaRPr lang="en-US" dirty="0"/>
          </a:p>
        </p:txBody>
      </p:sp>
      <p:sp>
        <p:nvSpPr>
          <p:cNvPr id="7" name="Content Placeholder 6"/>
          <p:cNvSpPr txBox="1">
            <a:spLocks noGrp="1"/>
          </p:cNvSpPr>
          <p:nvPr>
            <p:ph idx="1"/>
          </p:nvPr>
        </p:nvSpPr>
        <p:spPr>
          <a:xfrm>
            <a:off x="671946" y="1768680"/>
            <a:ext cx="12095048" cy="4988880"/>
          </a:xfrm>
        </p:spPr>
        <p:txBody>
          <a:bodyPr tIns="0"/>
          <a:lstStyle>
            <a:lvl1pPr>
              <a:spcAft>
                <a:spcPts val="1889"/>
              </a:spcAft>
              <a:defRPr lang="en-AU"/>
            </a:lvl1pPr>
          </a:lstStyle>
          <a:p>
            <a:endParaRPr lang="en-AU"/>
          </a:p>
        </p:txBody>
      </p:sp>
    </p:spTree>
    <p:extLst>
      <p:ext uri="{BB962C8B-B14F-4D97-AF65-F5344CB8AC3E}">
        <p14:creationId xmlns:p14="http://schemas.microsoft.com/office/powerpoint/2010/main" val="31347165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07983" y="2343499"/>
            <a:ext cx="11423809"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015966" y="4233418"/>
            <a:ext cx="9407843"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3328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23001" y="249133"/>
            <a:ext cx="1538574" cy="542777"/>
          </a:xfrm>
        </p:spPr>
        <p:txBody>
          <a:bodyPr lIns="0" tIns="0" rIns="0" bIns="0"/>
          <a:lstStyle>
            <a:lvl1pPr>
              <a:defRPr sz="3527" b="0" i="0">
                <a:solidFill>
                  <a:schemeClr val="bg1"/>
                </a:solidFill>
                <a:latin typeface="Calibri"/>
                <a:cs typeface="Calibri"/>
              </a:defRPr>
            </a:lvl1pPr>
          </a:lstStyle>
          <a:p>
            <a:endParaRPr/>
          </a:p>
        </p:txBody>
      </p:sp>
      <p:sp>
        <p:nvSpPr>
          <p:cNvPr id="3" name="Holder 3"/>
          <p:cNvSpPr>
            <a:spLocks noGrp="1"/>
          </p:cNvSpPr>
          <p:nvPr>
            <p:ph type="body" idx="1"/>
          </p:nvPr>
        </p:nvSpPr>
        <p:spPr>
          <a:xfrm>
            <a:off x="331401" y="3433507"/>
            <a:ext cx="11528807" cy="474874"/>
          </a:xfrm>
        </p:spPr>
        <p:txBody>
          <a:bodyPr lIns="0" tIns="0" rIns="0" bIns="0"/>
          <a:lstStyle>
            <a:lvl1pPr>
              <a:defRPr sz="3086"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1091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23001" y="249133"/>
            <a:ext cx="1538574" cy="542777"/>
          </a:xfrm>
        </p:spPr>
        <p:txBody>
          <a:bodyPr lIns="0" tIns="0" rIns="0" bIns="0"/>
          <a:lstStyle>
            <a:lvl1pPr>
              <a:defRPr sz="3527" b="0" i="0">
                <a:solidFill>
                  <a:schemeClr val="bg1"/>
                </a:solidFill>
                <a:latin typeface="Calibri"/>
                <a:cs typeface="Calibri"/>
              </a:defRPr>
            </a:lvl1pPr>
          </a:lstStyle>
          <a:p>
            <a:endParaRPr/>
          </a:p>
        </p:txBody>
      </p:sp>
      <p:sp>
        <p:nvSpPr>
          <p:cNvPr id="3" name="Holder 3"/>
          <p:cNvSpPr>
            <a:spLocks noGrp="1"/>
          </p:cNvSpPr>
          <p:nvPr>
            <p:ph sz="half" idx="2"/>
          </p:nvPr>
        </p:nvSpPr>
        <p:spPr>
          <a:xfrm>
            <a:off x="671989" y="1738725"/>
            <a:ext cx="5846302"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921484" y="1738725"/>
            <a:ext cx="5846302" cy="43088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04950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23001" y="249133"/>
            <a:ext cx="1538574" cy="542777"/>
          </a:xfrm>
        </p:spPr>
        <p:txBody>
          <a:bodyPr lIns="0" tIns="0" rIns="0" bIns="0"/>
          <a:lstStyle>
            <a:lvl1pPr>
              <a:defRPr sz="3527"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08325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47450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lvl="0"/>
            <a:endParaRPr lang="en-AU" dirty="0"/>
          </a:p>
        </p:txBody>
      </p:sp>
      <p:sp>
        <p:nvSpPr>
          <p:cNvPr id="5" name="Footer Placeholder 4"/>
          <p:cNvSpPr>
            <a:spLocks noGrp="1"/>
          </p:cNvSpPr>
          <p:nvPr>
            <p:ph type="ftr" sz="quarter" idx="11"/>
          </p:nvPr>
        </p:nvSpPr>
        <p:spPr/>
        <p:txBody>
          <a:bodyPr/>
          <a:lstStyle/>
          <a:p>
            <a:pPr lvl="0"/>
            <a:endParaRPr lang="en-AU" dirty="0"/>
          </a:p>
        </p:txBody>
      </p:sp>
      <p:sp>
        <p:nvSpPr>
          <p:cNvPr id="6" name="Slide Number Placeholder 5"/>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216890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6985" y="1884670"/>
            <a:ext cx="11591806" cy="3144614"/>
          </a:xfrm>
        </p:spPr>
        <p:txBody>
          <a:bodyPr anchor="b"/>
          <a:lstStyle>
            <a:lvl1pPr>
              <a:defRPr sz="6614"/>
            </a:lvl1pPr>
          </a:lstStyle>
          <a:p>
            <a:r>
              <a:rPr lang="en-US"/>
              <a:t>Click to edit Master title style</a:t>
            </a:r>
            <a:endParaRPr lang="en-US" dirty="0"/>
          </a:p>
        </p:txBody>
      </p:sp>
      <p:sp>
        <p:nvSpPr>
          <p:cNvPr id="3" name="Text Placeholder 2"/>
          <p:cNvSpPr>
            <a:spLocks noGrp="1"/>
          </p:cNvSpPr>
          <p:nvPr>
            <p:ph type="body" idx="1"/>
          </p:nvPr>
        </p:nvSpPr>
        <p:spPr>
          <a:xfrm>
            <a:off x="916985" y="5059034"/>
            <a:ext cx="11591806" cy="1653678"/>
          </a:xfrm>
        </p:spPr>
        <p:txBody>
          <a:bodyPr/>
          <a:lstStyle>
            <a:lvl1pPr marL="0" indent="0">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endParaRPr lang="en-AU" dirty="0"/>
          </a:p>
        </p:txBody>
      </p:sp>
      <p:sp>
        <p:nvSpPr>
          <p:cNvPr id="5" name="Footer Placeholder 4"/>
          <p:cNvSpPr>
            <a:spLocks noGrp="1"/>
          </p:cNvSpPr>
          <p:nvPr>
            <p:ph type="ftr" sz="quarter" idx="11"/>
          </p:nvPr>
        </p:nvSpPr>
        <p:spPr/>
        <p:txBody>
          <a:bodyPr/>
          <a:lstStyle/>
          <a:p>
            <a:pPr lvl="0"/>
            <a:endParaRPr lang="en-AU" dirty="0"/>
          </a:p>
        </p:txBody>
      </p:sp>
      <p:sp>
        <p:nvSpPr>
          <p:cNvPr id="6" name="Slide Number Placeholder 5"/>
          <p:cNvSpPr>
            <a:spLocks noGrp="1"/>
          </p:cNvSpPr>
          <p:nvPr>
            <p:ph type="sldNum" sz="quarter" idx="12"/>
          </p:nvPr>
        </p:nvSpPr>
        <p:spPr/>
        <p:txBody>
          <a:bodyPr/>
          <a:lstStyle/>
          <a:p>
            <a:pPr lvl="0"/>
            <a:fld id="{8B1215FF-9D10-431D-8CDB-79FD0E72994D}" type="slidenum">
              <a:rPr lang="en-AU" smtClean="0"/>
              <a:t>‹#›</a:t>
            </a:fld>
            <a:endParaRPr lang="en-AU" dirty="0"/>
          </a:p>
        </p:txBody>
      </p:sp>
    </p:spTree>
    <p:extLst>
      <p:ext uri="{BB962C8B-B14F-4D97-AF65-F5344CB8AC3E}">
        <p14:creationId xmlns:p14="http://schemas.microsoft.com/office/powerpoint/2010/main" val="2108267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3985" y="2012414"/>
            <a:ext cx="5711904"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803886" y="2012414"/>
            <a:ext cx="5711904"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lvl="0"/>
            <a:endParaRPr lang="en-AU" dirty="0"/>
          </a:p>
        </p:txBody>
      </p:sp>
      <p:sp>
        <p:nvSpPr>
          <p:cNvPr id="6" name="Footer Placeholder 5"/>
          <p:cNvSpPr>
            <a:spLocks noGrp="1"/>
          </p:cNvSpPr>
          <p:nvPr>
            <p:ph type="ftr" sz="quarter" idx="11"/>
          </p:nvPr>
        </p:nvSpPr>
        <p:spPr/>
        <p:txBody>
          <a:bodyPr/>
          <a:lstStyle/>
          <a:p>
            <a:pPr lvl="0"/>
            <a:endParaRPr lang="en-AU" dirty="0"/>
          </a:p>
        </p:txBody>
      </p:sp>
      <p:sp>
        <p:nvSpPr>
          <p:cNvPr id="7" name="Slide Number Placeholder 6"/>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55981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5735" y="402483"/>
            <a:ext cx="11591806" cy="1461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5736" y="1853171"/>
            <a:ext cx="568565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925736" y="2761381"/>
            <a:ext cx="568565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03886" y="1853171"/>
            <a:ext cx="571365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6803886" y="2761381"/>
            <a:ext cx="5713655"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AU" dirty="0"/>
          </a:p>
        </p:txBody>
      </p:sp>
      <p:sp>
        <p:nvSpPr>
          <p:cNvPr id="8" name="Footer Placeholder 7"/>
          <p:cNvSpPr>
            <a:spLocks noGrp="1"/>
          </p:cNvSpPr>
          <p:nvPr>
            <p:ph type="ftr" sz="quarter" idx="11"/>
          </p:nvPr>
        </p:nvSpPr>
        <p:spPr/>
        <p:txBody>
          <a:bodyPr/>
          <a:lstStyle/>
          <a:p>
            <a:pPr lvl="0"/>
            <a:endParaRPr lang="en-AU" dirty="0"/>
          </a:p>
        </p:txBody>
      </p:sp>
      <p:sp>
        <p:nvSpPr>
          <p:cNvPr id="9" name="Slide Number Placeholder 8"/>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344014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lvl="0"/>
            <a:endParaRPr lang="en-AU" dirty="0"/>
          </a:p>
        </p:txBody>
      </p:sp>
      <p:sp>
        <p:nvSpPr>
          <p:cNvPr id="4" name="Footer Placeholder 3"/>
          <p:cNvSpPr>
            <a:spLocks noGrp="1"/>
          </p:cNvSpPr>
          <p:nvPr>
            <p:ph type="ftr" sz="quarter" idx="11"/>
          </p:nvPr>
        </p:nvSpPr>
        <p:spPr/>
        <p:txBody>
          <a:bodyPr/>
          <a:lstStyle/>
          <a:p>
            <a:pPr lvl="0"/>
            <a:endParaRPr lang="en-AU" dirty="0"/>
          </a:p>
        </p:txBody>
      </p:sp>
      <p:sp>
        <p:nvSpPr>
          <p:cNvPr id="5" name="Slide Number Placeholder 4"/>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3420860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AU" dirty="0"/>
          </a:p>
        </p:txBody>
      </p:sp>
      <p:sp>
        <p:nvSpPr>
          <p:cNvPr id="3" name="Footer Placeholder 2"/>
          <p:cNvSpPr>
            <a:spLocks noGrp="1"/>
          </p:cNvSpPr>
          <p:nvPr>
            <p:ph type="ftr" sz="quarter" idx="11"/>
          </p:nvPr>
        </p:nvSpPr>
        <p:spPr/>
        <p:txBody>
          <a:bodyPr/>
          <a:lstStyle/>
          <a:p>
            <a:pPr lvl="0"/>
            <a:endParaRPr lang="en-AU" dirty="0"/>
          </a:p>
        </p:txBody>
      </p:sp>
      <p:sp>
        <p:nvSpPr>
          <p:cNvPr id="4" name="Slide Number Placeholder 3"/>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4245924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5736" y="503978"/>
            <a:ext cx="4334677" cy="1763924"/>
          </a:xfrm>
        </p:spPr>
        <p:txBody>
          <a:bodyPr anchor="b"/>
          <a:lstStyle>
            <a:lvl1pPr>
              <a:defRPr sz="3527"/>
            </a:lvl1pPr>
          </a:lstStyle>
          <a:p>
            <a:r>
              <a:rPr lang="en-US"/>
              <a:t>Click to edit Master title style</a:t>
            </a:r>
            <a:endParaRPr lang="en-US" dirty="0"/>
          </a:p>
        </p:txBody>
      </p:sp>
      <p:sp>
        <p:nvSpPr>
          <p:cNvPr id="3" name="Content Placeholder 2"/>
          <p:cNvSpPr>
            <a:spLocks noGrp="1"/>
          </p:cNvSpPr>
          <p:nvPr>
            <p:ph idx="1"/>
          </p:nvPr>
        </p:nvSpPr>
        <p:spPr>
          <a:xfrm>
            <a:off x="5713655" y="1088454"/>
            <a:ext cx="680388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5736" y="2267902"/>
            <a:ext cx="4334677"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AU" dirty="0"/>
          </a:p>
        </p:txBody>
      </p:sp>
      <p:sp>
        <p:nvSpPr>
          <p:cNvPr id="6" name="Footer Placeholder 5"/>
          <p:cNvSpPr>
            <a:spLocks noGrp="1"/>
          </p:cNvSpPr>
          <p:nvPr>
            <p:ph type="ftr" sz="quarter" idx="11"/>
          </p:nvPr>
        </p:nvSpPr>
        <p:spPr/>
        <p:txBody>
          <a:bodyPr/>
          <a:lstStyle/>
          <a:p>
            <a:pPr lvl="0"/>
            <a:endParaRPr lang="en-AU" dirty="0"/>
          </a:p>
        </p:txBody>
      </p:sp>
      <p:sp>
        <p:nvSpPr>
          <p:cNvPr id="7" name="Slide Number Placeholder 6"/>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1908439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5736" y="503978"/>
            <a:ext cx="4334677" cy="1763924"/>
          </a:xfrm>
        </p:spPr>
        <p:txBody>
          <a:bodyPr anchor="b"/>
          <a:lstStyle>
            <a:lvl1pPr>
              <a:defRPr sz="3527"/>
            </a:lvl1pPr>
          </a:lstStyle>
          <a:p>
            <a:r>
              <a:rPr lang="en-US"/>
              <a:t>Click to edit Master title style</a:t>
            </a:r>
            <a:endParaRPr lang="en-US" dirty="0"/>
          </a:p>
        </p:txBody>
      </p:sp>
      <p:sp>
        <p:nvSpPr>
          <p:cNvPr id="3" name="Picture Placeholder 2"/>
          <p:cNvSpPr>
            <a:spLocks noGrp="1" noChangeAspect="1"/>
          </p:cNvSpPr>
          <p:nvPr>
            <p:ph type="pic" idx="1"/>
          </p:nvPr>
        </p:nvSpPr>
        <p:spPr>
          <a:xfrm>
            <a:off x="5713655" y="1088454"/>
            <a:ext cx="6803886"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Click icon to add picture</a:t>
            </a:r>
            <a:endParaRPr lang="en-US" dirty="0"/>
          </a:p>
        </p:txBody>
      </p:sp>
      <p:sp>
        <p:nvSpPr>
          <p:cNvPr id="4" name="Text Placeholder 3"/>
          <p:cNvSpPr>
            <a:spLocks noGrp="1"/>
          </p:cNvSpPr>
          <p:nvPr>
            <p:ph type="body" sz="half" idx="2"/>
          </p:nvPr>
        </p:nvSpPr>
        <p:spPr>
          <a:xfrm>
            <a:off x="925736" y="2267902"/>
            <a:ext cx="4334677"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AU" dirty="0"/>
          </a:p>
        </p:txBody>
      </p:sp>
      <p:sp>
        <p:nvSpPr>
          <p:cNvPr id="6" name="Footer Placeholder 5"/>
          <p:cNvSpPr>
            <a:spLocks noGrp="1"/>
          </p:cNvSpPr>
          <p:nvPr>
            <p:ph type="ftr" sz="quarter" idx="11"/>
          </p:nvPr>
        </p:nvSpPr>
        <p:spPr/>
        <p:txBody>
          <a:bodyPr/>
          <a:lstStyle/>
          <a:p>
            <a:pPr lvl="0"/>
            <a:endParaRPr lang="en-AU" dirty="0"/>
          </a:p>
        </p:txBody>
      </p:sp>
      <p:sp>
        <p:nvSpPr>
          <p:cNvPr id="7" name="Slide Number Placeholder 6"/>
          <p:cNvSpPr>
            <a:spLocks noGrp="1"/>
          </p:cNvSpPr>
          <p:nvPr>
            <p:ph type="sldNum" sz="quarter" idx="12"/>
          </p:nvPr>
        </p:nvSpPr>
        <p:spPr/>
        <p:txBody>
          <a:body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1571116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5000"/>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3985" y="402483"/>
            <a:ext cx="11591806" cy="1461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3985" y="2012414"/>
            <a:ext cx="11591806"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3985" y="7006699"/>
            <a:ext cx="3023949" cy="402483"/>
          </a:xfrm>
          <a:prstGeom prst="rect">
            <a:avLst/>
          </a:prstGeom>
        </p:spPr>
        <p:txBody>
          <a:bodyPr vert="horz" lIns="91440" tIns="45720" rIns="91440" bIns="45720" rtlCol="0" anchor="ctr"/>
          <a:lstStyle>
            <a:lvl1pPr algn="l">
              <a:defRPr sz="1323">
                <a:solidFill>
                  <a:schemeClr val="tx1">
                    <a:tint val="75000"/>
                  </a:schemeClr>
                </a:solidFill>
              </a:defRPr>
            </a:lvl1pPr>
          </a:lstStyle>
          <a:p>
            <a:pPr lvl="0"/>
            <a:endParaRPr lang="en-AU" dirty="0"/>
          </a:p>
        </p:txBody>
      </p:sp>
      <p:sp>
        <p:nvSpPr>
          <p:cNvPr id="5" name="Footer Placeholder 4"/>
          <p:cNvSpPr>
            <a:spLocks noGrp="1"/>
          </p:cNvSpPr>
          <p:nvPr>
            <p:ph type="ftr" sz="quarter" idx="3"/>
          </p:nvPr>
        </p:nvSpPr>
        <p:spPr>
          <a:xfrm>
            <a:off x="4451926" y="7006699"/>
            <a:ext cx="4535924"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pPr lvl="0"/>
            <a:endParaRPr lang="en-AU" dirty="0"/>
          </a:p>
        </p:txBody>
      </p:sp>
      <p:sp>
        <p:nvSpPr>
          <p:cNvPr id="6" name="Slide Number Placeholder 5"/>
          <p:cNvSpPr>
            <a:spLocks noGrp="1"/>
          </p:cNvSpPr>
          <p:nvPr>
            <p:ph type="sldNum" sz="quarter" idx="4"/>
          </p:nvPr>
        </p:nvSpPr>
        <p:spPr>
          <a:xfrm>
            <a:off x="9491841" y="7006699"/>
            <a:ext cx="3023949" cy="402483"/>
          </a:xfrm>
          <a:prstGeom prst="rect">
            <a:avLst/>
          </a:prstGeom>
        </p:spPr>
        <p:txBody>
          <a:bodyPr vert="horz" lIns="91440" tIns="45720" rIns="91440" bIns="45720" rtlCol="0" anchor="ctr"/>
          <a:lstStyle>
            <a:lvl1pPr algn="r">
              <a:defRPr sz="1323">
                <a:solidFill>
                  <a:schemeClr val="tx1">
                    <a:tint val="75000"/>
                  </a:schemeClr>
                </a:solidFill>
              </a:defRPr>
            </a:lvl1pPr>
          </a:lstStyle>
          <a:p>
            <a:pPr lvl="0"/>
            <a:fld id="{EB832F5B-FAA4-4CD6-BDA7-7A7213491972}" type="slidenum">
              <a:rPr lang="en-AU" smtClean="0"/>
              <a:t>‹#›</a:t>
            </a:fld>
            <a:endParaRPr lang="en-AU" dirty="0"/>
          </a:p>
        </p:txBody>
      </p:sp>
    </p:spTree>
    <p:extLst>
      <p:ext uri="{BB962C8B-B14F-4D97-AF65-F5344CB8AC3E}">
        <p14:creationId xmlns:p14="http://schemas.microsoft.com/office/powerpoint/2010/main" val="162775256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1" r:id="rId14"/>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5000"/>
            <a:lum/>
          </a:blip>
          <a:srcRect/>
          <a:stretch>
            <a:fillRect l="-1000" r="-1000"/>
          </a:stretch>
        </a:blipFill>
        <a:effectLst/>
      </p:bgPr>
    </p:bg>
    <p:spTree>
      <p:nvGrpSpPr>
        <p:cNvPr id="1" name=""/>
        <p:cNvGrpSpPr/>
        <p:nvPr/>
      </p:nvGrpSpPr>
      <p:grpSpPr>
        <a:xfrm>
          <a:off x="0" y="0"/>
          <a:ext cx="0" cy="0"/>
          <a:chOff x="0" y="0"/>
          <a:chExt cx="0" cy="0"/>
        </a:xfrm>
      </p:grpSpPr>
      <p:sp>
        <p:nvSpPr>
          <p:cNvPr id="16" name="bg object 16"/>
          <p:cNvSpPr/>
          <p:nvPr/>
        </p:nvSpPr>
        <p:spPr>
          <a:xfrm>
            <a:off x="0" y="0"/>
            <a:ext cx="13436975" cy="7559675"/>
          </a:xfrm>
          <a:custGeom>
            <a:avLst/>
            <a:gdLst/>
            <a:ahLst/>
            <a:cxnLst/>
            <a:rect l="l" t="t" r="r" b="b"/>
            <a:pathLst>
              <a:path w="12189460" h="6858000">
                <a:moveTo>
                  <a:pt x="12188952" y="0"/>
                </a:moveTo>
                <a:lnTo>
                  <a:pt x="0" y="0"/>
                </a:lnTo>
                <a:lnTo>
                  <a:pt x="0" y="6858000"/>
                </a:lnTo>
                <a:lnTo>
                  <a:pt x="12188952" y="6858000"/>
                </a:lnTo>
                <a:lnTo>
                  <a:pt x="12188952" y="0"/>
                </a:lnTo>
                <a:close/>
              </a:path>
            </a:pathLst>
          </a:custGeom>
          <a:solidFill>
            <a:srgbClr val="000000"/>
          </a:solidFill>
        </p:spPr>
        <p:txBody>
          <a:bodyPr wrap="square" lIns="0" tIns="0" rIns="0" bIns="0" rtlCol="0"/>
          <a:lstStyle/>
          <a:p>
            <a:endParaRPr sz="1984"/>
          </a:p>
        </p:txBody>
      </p:sp>
      <p:sp>
        <p:nvSpPr>
          <p:cNvPr id="2" name="Holder 2"/>
          <p:cNvSpPr>
            <a:spLocks noGrp="1"/>
          </p:cNvSpPr>
          <p:nvPr>
            <p:ph type="title"/>
          </p:nvPr>
        </p:nvSpPr>
        <p:spPr>
          <a:xfrm>
            <a:off x="323001" y="249133"/>
            <a:ext cx="1538574" cy="492443"/>
          </a:xfrm>
          <a:prstGeom prst="rect">
            <a:avLst/>
          </a:prstGeom>
        </p:spPr>
        <p:txBody>
          <a:bodyPr wrap="square" lIns="0" tIns="0" rIns="0" bIns="0">
            <a:spAutoFit/>
          </a:bodyPr>
          <a:lstStyle>
            <a:lvl1pPr>
              <a:defRPr sz="3200" b="0" i="0">
                <a:solidFill>
                  <a:schemeClr val="bg1"/>
                </a:solidFill>
                <a:latin typeface="Calibri"/>
                <a:cs typeface="Calibri"/>
              </a:defRPr>
            </a:lvl1pPr>
          </a:lstStyle>
          <a:p>
            <a:endParaRPr/>
          </a:p>
        </p:txBody>
      </p:sp>
      <p:sp>
        <p:nvSpPr>
          <p:cNvPr id="3" name="Holder 3"/>
          <p:cNvSpPr>
            <a:spLocks noGrp="1"/>
          </p:cNvSpPr>
          <p:nvPr>
            <p:ph type="body" idx="1"/>
          </p:nvPr>
        </p:nvSpPr>
        <p:spPr>
          <a:xfrm>
            <a:off x="331401" y="3433507"/>
            <a:ext cx="11528807" cy="430887"/>
          </a:xfrm>
          <a:prstGeom prst="rect">
            <a:avLst/>
          </a:prstGeom>
        </p:spPr>
        <p:txBody>
          <a:bodyPr wrap="square" lIns="0" tIns="0" rIns="0" bIns="0">
            <a:spAutoFit/>
          </a:bodyPr>
          <a:lstStyle>
            <a:lvl1pPr>
              <a:defRPr sz="28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1201289" y="7128969"/>
            <a:ext cx="554390" cy="141064"/>
          </a:xfrm>
          <a:prstGeom prst="rect">
            <a:avLst/>
          </a:prstGeom>
        </p:spPr>
        <p:txBody>
          <a:bodyPr wrap="square" lIns="0" tIns="0" rIns="0" bIns="0">
            <a:spAutoFit/>
          </a:bodyPr>
          <a:lstStyle>
            <a:lvl1pPr>
              <a:defRPr sz="992" b="0" i="0">
                <a:solidFill>
                  <a:schemeClr val="bg1"/>
                </a:solidFill>
                <a:latin typeface="Calibri"/>
                <a:cs typeface="Calibri"/>
              </a:defRPr>
            </a:lvl1pPr>
          </a:lstStyle>
          <a:p>
            <a:pPr marL="13999">
              <a:lnSpc>
                <a:spcPts val="1053"/>
              </a:lnSpc>
            </a:pPr>
            <a:r>
              <a:rPr lang="en-AU"/>
              <a:t>M</a:t>
            </a:r>
            <a:r>
              <a:rPr lang="en-AU" spc="-11"/>
              <a:t>A</a:t>
            </a:r>
            <a:r>
              <a:rPr lang="en-AU"/>
              <a:t>Y</a:t>
            </a:r>
            <a:r>
              <a:rPr lang="en-AU" spc="-22">
                <a:latin typeface="Times New Roman"/>
                <a:cs typeface="Times New Roman"/>
              </a:rPr>
              <a:t> </a:t>
            </a:r>
            <a:r>
              <a:rPr lang="en-AU"/>
              <a:t>2016</a:t>
            </a:r>
            <a:endParaRPr lang="en-AU" dirty="0"/>
          </a:p>
        </p:txBody>
      </p:sp>
      <p:sp>
        <p:nvSpPr>
          <p:cNvPr id="5" name="Holder 5"/>
          <p:cNvSpPr>
            <a:spLocks noGrp="1"/>
          </p:cNvSpPr>
          <p:nvPr>
            <p:ph type="dt" sz="half" idx="6"/>
          </p:nvPr>
        </p:nvSpPr>
        <p:spPr>
          <a:xfrm>
            <a:off x="671989" y="7030498"/>
            <a:ext cx="309114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8/16/2023</a:t>
            </a:fld>
            <a:endParaRPr lang="en-US"/>
          </a:p>
        </p:txBody>
      </p:sp>
      <p:sp>
        <p:nvSpPr>
          <p:cNvPr id="6" name="Holder 6"/>
          <p:cNvSpPr>
            <a:spLocks noGrp="1"/>
          </p:cNvSpPr>
          <p:nvPr>
            <p:ph type="sldNum" sz="quarter" idx="7"/>
          </p:nvPr>
        </p:nvSpPr>
        <p:spPr>
          <a:xfrm>
            <a:off x="9676638" y="7030498"/>
            <a:ext cx="3091148"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4766503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defRPr>
          <a:latin typeface="+mj-lt"/>
          <a:ea typeface="+mj-ea"/>
          <a:cs typeface="+mj-cs"/>
        </a:defRPr>
      </a:lvl1pPr>
    </p:titleStyle>
    <p:bodyStyle>
      <a:lvl1pPr marL="0">
        <a:defRPr>
          <a:latin typeface="+mn-lt"/>
          <a:ea typeface="+mn-ea"/>
          <a:cs typeface="+mn-cs"/>
        </a:defRPr>
      </a:lvl1pPr>
      <a:lvl2pPr marL="503972">
        <a:defRPr>
          <a:latin typeface="+mn-lt"/>
          <a:ea typeface="+mn-ea"/>
          <a:cs typeface="+mn-cs"/>
        </a:defRPr>
      </a:lvl2pPr>
      <a:lvl3pPr marL="1007943">
        <a:defRPr>
          <a:latin typeface="+mn-lt"/>
          <a:ea typeface="+mn-ea"/>
          <a:cs typeface="+mn-cs"/>
        </a:defRPr>
      </a:lvl3pPr>
      <a:lvl4pPr marL="1511915">
        <a:defRPr>
          <a:latin typeface="+mn-lt"/>
          <a:ea typeface="+mn-ea"/>
          <a:cs typeface="+mn-cs"/>
        </a:defRPr>
      </a:lvl4pPr>
      <a:lvl5pPr marL="2015886">
        <a:defRPr>
          <a:latin typeface="+mn-lt"/>
          <a:ea typeface="+mn-ea"/>
          <a:cs typeface="+mn-cs"/>
        </a:defRPr>
      </a:lvl5pPr>
      <a:lvl6pPr marL="2519858">
        <a:defRPr>
          <a:latin typeface="+mn-lt"/>
          <a:ea typeface="+mn-ea"/>
          <a:cs typeface="+mn-cs"/>
        </a:defRPr>
      </a:lvl6pPr>
      <a:lvl7pPr marL="3023829">
        <a:defRPr>
          <a:latin typeface="+mn-lt"/>
          <a:ea typeface="+mn-ea"/>
          <a:cs typeface="+mn-cs"/>
        </a:defRPr>
      </a:lvl7pPr>
      <a:lvl8pPr marL="3527801">
        <a:defRPr>
          <a:latin typeface="+mn-lt"/>
          <a:ea typeface="+mn-ea"/>
          <a:cs typeface="+mn-cs"/>
        </a:defRPr>
      </a:lvl8pPr>
      <a:lvl9pPr marL="4031772">
        <a:defRPr>
          <a:latin typeface="+mn-lt"/>
          <a:ea typeface="+mn-ea"/>
          <a:cs typeface="+mn-cs"/>
        </a:defRPr>
      </a:lvl9pPr>
    </p:bodyStyle>
    <p:otherStyle>
      <a:lvl1pPr marL="0">
        <a:defRPr>
          <a:latin typeface="+mn-lt"/>
          <a:ea typeface="+mn-ea"/>
          <a:cs typeface="+mn-cs"/>
        </a:defRPr>
      </a:lvl1pPr>
      <a:lvl2pPr marL="503972">
        <a:defRPr>
          <a:latin typeface="+mn-lt"/>
          <a:ea typeface="+mn-ea"/>
          <a:cs typeface="+mn-cs"/>
        </a:defRPr>
      </a:lvl2pPr>
      <a:lvl3pPr marL="1007943">
        <a:defRPr>
          <a:latin typeface="+mn-lt"/>
          <a:ea typeface="+mn-ea"/>
          <a:cs typeface="+mn-cs"/>
        </a:defRPr>
      </a:lvl3pPr>
      <a:lvl4pPr marL="1511915">
        <a:defRPr>
          <a:latin typeface="+mn-lt"/>
          <a:ea typeface="+mn-ea"/>
          <a:cs typeface="+mn-cs"/>
        </a:defRPr>
      </a:lvl4pPr>
      <a:lvl5pPr marL="2015886">
        <a:defRPr>
          <a:latin typeface="+mn-lt"/>
          <a:ea typeface="+mn-ea"/>
          <a:cs typeface="+mn-cs"/>
        </a:defRPr>
      </a:lvl5pPr>
      <a:lvl6pPr marL="2519858">
        <a:defRPr>
          <a:latin typeface="+mn-lt"/>
          <a:ea typeface="+mn-ea"/>
          <a:cs typeface="+mn-cs"/>
        </a:defRPr>
      </a:lvl6pPr>
      <a:lvl7pPr marL="3023829">
        <a:defRPr>
          <a:latin typeface="+mn-lt"/>
          <a:ea typeface="+mn-ea"/>
          <a:cs typeface="+mn-cs"/>
        </a:defRPr>
      </a:lvl7pPr>
      <a:lvl8pPr marL="3527801">
        <a:defRPr>
          <a:latin typeface="+mn-lt"/>
          <a:ea typeface="+mn-ea"/>
          <a:cs typeface="+mn-cs"/>
        </a:defRPr>
      </a:lvl8pPr>
      <a:lvl9pPr marL="403177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hyperlink" Target="https://vulkan-tutorial.com/Texture_mapping/Images" TargetMode="External"/><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hyperlink" Target="https://vulkan-tutorial.com/Depth_buffering" TargetMode="Externa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280.gif"/><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96.png"/><Relationship Id="rId1" Type="http://schemas.openxmlformats.org/officeDocument/2006/relationships/slideLayout" Target="../slideLayouts/slideLayout7.xml"/><Relationship Id="rId6" Type="http://schemas.openxmlformats.org/officeDocument/2006/relationships/image" Target="../media/image2960.png"/><Relationship Id="rId5" Type="http://schemas.openxmlformats.org/officeDocument/2006/relationships/customXml" Target="../ink/ink2.xml"/><Relationship Id="rId10" Type="http://schemas.openxmlformats.org/officeDocument/2006/relationships/image" Target="../media/image298.png"/><Relationship Id="rId4" Type="http://schemas.openxmlformats.org/officeDocument/2006/relationships/image" Target="../media/image2950.png"/><Relationship Id="rId9" Type="http://schemas.openxmlformats.org/officeDocument/2006/relationships/customXml" Target="../ink/ink4.xml"/></Relationships>
</file>

<file path=ppt/slides/_rels/slide23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99.png"/><Relationship Id="rId1" Type="http://schemas.openxmlformats.org/officeDocument/2006/relationships/slideLayout" Target="../slideLayouts/slideLayout7.xml"/><Relationship Id="rId4" Type="http://schemas.openxmlformats.org/officeDocument/2006/relationships/image" Target="../media/image300.png"/></Relationships>
</file>

<file path=ppt/slides/_rels/slide235.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image" Target="../media/image301.png"/><Relationship Id="rId1" Type="http://schemas.openxmlformats.org/officeDocument/2006/relationships/slideLayout" Target="../slideLayouts/slideLayout7.xml"/><Relationship Id="rId6" Type="http://schemas.openxmlformats.org/officeDocument/2006/relationships/image" Target="../media/image303.png"/><Relationship Id="rId5" Type="http://schemas.openxmlformats.org/officeDocument/2006/relationships/customXml" Target="../ink/ink7.xml"/><Relationship Id="rId4" Type="http://schemas.openxmlformats.org/officeDocument/2006/relationships/image" Target="../media/image302.png"/></Relationships>
</file>

<file path=ppt/slides/_rels/slide236.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7.png"/><Relationship Id="rId4" Type="http://schemas.openxmlformats.org/officeDocument/2006/relationships/customXml" Target="../ink/ink9.xml"/></Relationships>
</file>

<file path=ppt/slides/_rels/slide247.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customXml" Target="../ink/ink10.xml"/></Relationships>
</file>

<file path=ppt/slides/_rels/slide248.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6.xml"/><Relationship Id="rId4" Type="http://schemas.openxmlformats.org/officeDocument/2006/relationships/image" Target="../media/image324.png"/></Relationships>
</file>

<file path=ppt/slides/_rels/slide25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30.png"/><Relationship Id="rId1" Type="http://schemas.openxmlformats.org/officeDocument/2006/relationships/slideLayout" Target="../slideLayouts/slideLayout7.xml"/><Relationship Id="rId4" Type="http://schemas.openxmlformats.org/officeDocument/2006/relationships/image" Target="../media/image3280.png"/></Relationships>
</file>

<file path=ppt/slides/_rels/slide254.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310.png"/><Relationship Id="rId5" Type="http://schemas.openxmlformats.org/officeDocument/2006/relationships/customXml" Target="../ink/ink13.xml"/><Relationship Id="rId4" Type="http://schemas.openxmlformats.org/officeDocument/2006/relationships/image" Target="../media/image3300.png"/></Relationships>
</file>

<file path=ppt/slides/_rels/slide255.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hyperlink" Target="https://vulkan-tutorial.com/Compute_Shader" TargetMode="External"/><Relationship Id="rId1" Type="http://schemas.openxmlformats.org/officeDocument/2006/relationships/slideLayout" Target="../slideLayouts/slideLayout9.xml"/></Relationships>
</file>

<file path=ppt/slides/_rels/slide26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hyperlink" Target="https://vulkan-tutorial.com/Compute_Shader" TargetMode="Externa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2.jp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image" Target="../media/image38.jp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5.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image" Target="../media/image38.jpg"/><Relationship Id="rId11" Type="http://schemas.openxmlformats.org/officeDocument/2006/relationships/image" Target="../media/image43.png"/><Relationship Id="rId24" Type="http://schemas.openxmlformats.org/officeDocument/2006/relationships/image" Target="../media/image58.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1.png"/><Relationship Id="rId18" Type="http://schemas.openxmlformats.org/officeDocument/2006/relationships/image" Target="../media/image65.png"/><Relationship Id="rId26" Type="http://schemas.openxmlformats.org/officeDocument/2006/relationships/image" Target="../media/image54.png"/><Relationship Id="rId3" Type="http://schemas.openxmlformats.org/officeDocument/2006/relationships/image" Target="../media/image35.png"/><Relationship Id="rId21" Type="http://schemas.openxmlformats.org/officeDocument/2006/relationships/image" Target="../media/image45.png"/><Relationship Id="rId7" Type="http://schemas.openxmlformats.org/officeDocument/2006/relationships/image" Target="../media/image39.png"/><Relationship Id="rId12" Type="http://schemas.openxmlformats.org/officeDocument/2006/relationships/image" Target="../media/image60.png"/><Relationship Id="rId17" Type="http://schemas.openxmlformats.org/officeDocument/2006/relationships/image" Target="../media/image64.png"/><Relationship Id="rId25"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63.png"/><Relationship Id="rId20" Type="http://schemas.openxmlformats.org/officeDocument/2006/relationships/image" Target="../media/image66.png"/><Relationship Id="rId29" Type="http://schemas.openxmlformats.org/officeDocument/2006/relationships/image" Target="../media/image69.png"/><Relationship Id="rId1" Type="http://schemas.openxmlformats.org/officeDocument/2006/relationships/slideLayout" Target="../slideLayouts/slideLayout16.xml"/><Relationship Id="rId6" Type="http://schemas.openxmlformats.org/officeDocument/2006/relationships/image" Target="../media/image38.jpg"/><Relationship Id="rId11" Type="http://schemas.openxmlformats.org/officeDocument/2006/relationships/image" Target="../media/image59.png"/><Relationship Id="rId24" Type="http://schemas.openxmlformats.org/officeDocument/2006/relationships/image" Target="../media/image68.png"/><Relationship Id="rId5" Type="http://schemas.openxmlformats.org/officeDocument/2006/relationships/image" Target="../media/image37.png"/><Relationship Id="rId15" Type="http://schemas.openxmlformats.org/officeDocument/2006/relationships/image" Target="../media/image62.png"/><Relationship Id="rId23" Type="http://schemas.openxmlformats.org/officeDocument/2006/relationships/image" Target="../media/image47.png"/><Relationship Id="rId28" Type="http://schemas.openxmlformats.org/officeDocument/2006/relationships/image" Target="../media/image51.png"/><Relationship Id="rId10" Type="http://schemas.openxmlformats.org/officeDocument/2006/relationships/image" Target="../media/image42.png"/><Relationship Id="rId19" Type="http://schemas.openxmlformats.org/officeDocument/2006/relationships/image" Target="../media/image43.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58.png"/><Relationship Id="rId22" Type="http://schemas.openxmlformats.org/officeDocument/2006/relationships/image" Target="../media/image67.png"/><Relationship Id="rId27" Type="http://schemas.openxmlformats.org/officeDocument/2006/relationships/image" Target="../media/image50.png"/><Relationship Id="rId30" Type="http://schemas.openxmlformats.org/officeDocument/2006/relationships/image" Target="../media/image70.png"/></Relationships>
</file>

<file path=ppt/slides/_rels/slide34.xml.rels><?xml version="1.0" encoding="UTF-8" standalone="yes"?>
<Relationships xmlns="http://schemas.openxmlformats.org/package/2006/relationships"><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9" Type="http://schemas.openxmlformats.org/officeDocument/2006/relationships/image" Target="../media/image54.png"/><Relationship Id="rId21" Type="http://schemas.openxmlformats.org/officeDocument/2006/relationships/image" Target="../media/image81.png"/><Relationship Id="rId34" Type="http://schemas.openxmlformats.org/officeDocument/2006/relationships/image" Target="../media/image45.png"/><Relationship Id="rId42" Type="http://schemas.openxmlformats.org/officeDocument/2006/relationships/image" Target="../media/image89.png"/><Relationship Id="rId7" Type="http://schemas.openxmlformats.org/officeDocument/2006/relationships/image" Target="../media/image39.png"/><Relationship Id="rId2" Type="http://schemas.openxmlformats.org/officeDocument/2006/relationships/image" Target="../media/image34.png"/><Relationship Id="rId16" Type="http://schemas.openxmlformats.org/officeDocument/2006/relationships/image" Target="../media/image76.png"/><Relationship Id="rId29" Type="http://schemas.openxmlformats.org/officeDocument/2006/relationships/image" Target="../media/image87.png"/><Relationship Id="rId1" Type="http://schemas.openxmlformats.org/officeDocument/2006/relationships/slideLayout" Target="../slideLayouts/slideLayout16.xml"/><Relationship Id="rId6" Type="http://schemas.openxmlformats.org/officeDocument/2006/relationships/image" Target="../media/image38.jpg"/><Relationship Id="rId11" Type="http://schemas.openxmlformats.org/officeDocument/2006/relationships/image" Target="../media/image71.png"/><Relationship Id="rId24" Type="http://schemas.openxmlformats.org/officeDocument/2006/relationships/image" Target="../media/image84.png"/><Relationship Id="rId32" Type="http://schemas.openxmlformats.org/officeDocument/2006/relationships/image" Target="../media/image43.png"/><Relationship Id="rId37" Type="http://schemas.openxmlformats.org/officeDocument/2006/relationships/image" Target="../media/image68.png"/><Relationship Id="rId40" Type="http://schemas.openxmlformats.org/officeDocument/2006/relationships/image" Target="../media/image51.png"/><Relationship Id="rId45" Type="http://schemas.openxmlformats.org/officeDocument/2006/relationships/image" Target="../media/image92.png"/><Relationship Id="rId5" Type="http://schemas.openxmlformats.org/officeDocument/2006/relationships/image" Target="../media/image37.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60.png"/><Relationship Id="rId36"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79.png"/><Relationship Id="rId31" Type="http://schemas.openxmlformats.org/officeDocument/2006/relationships/image" Target="../media/image65.png"/><Relationship Id="rId44" Type="http://schemas.openxmlformats.org/officeDocument/2006/relationships/image" Target="../media/image9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59.png"/><Relationship Id="rId30" Type="http://schemas.openxmlformats.org/officeDocument/2006/relationships/image" Target="../media/image64.png"/><Relationship Id="rId35" Type="http://schemas.openxmlformats.org/officeDocument/2006/relationships/image" Target="../media/image67.png"/><Relationship Id="rId43" Type="http://schemas.openxmlformats.org/officeDocument/2006/relationships/image" Target="../media/image90.png"/><Relationship Id="rId8" Type="http://schemas.openxmlformats.org/officeDocument/2006/relationships/image" Target="../media/image40.png"/><Relationship Id="rId3" Type="http://schemas.openxmlformats.org/officeDocument/2006/relationships/image" Target="../media/image35.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66.png"/><Relationship Id="rId38" Type="http://schemas.openxmlformats.org/officeDocument/2006/relationships/image" Target="../media/image49.png"/><Relationship Id="rId20" Type="http://schemas.openxmlformats.org/officeDocument/2006/relationships/image" Target="../media/image80.png"/><Relationship Id="rId41"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https://vulkan-tutorial.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glfw.org/docs/3.3/index.html" TargetMode="External"/><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bvis3d/toshiba-vulkan-202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vulkan-tutorial.com/Drawing_a_triangle/Setup/Base_code" TargetMode="External"/><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15462.courses.cs.cmu.edu/spring2023/"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ext Box 1"/>
          <p:cNvSpPr txBox="1"/>
          <p:nvPr/>
        </p:nvSpPr>
        <p:spPr>
          <a:xfrm>
            <a:off x="670507" y="-1146143"/>
            <a:ext cx="12093608" cy="9710305"/>
          </a:xfrm>
          <a:prstGeom prst="rect">
            <a:avLst/>
          </a:prstGeom>
          <a:noFill/>
          <a:ln cap="flat">
            <a:noFill/>
          </a:ln>
        </p:spPr>
        <p:txBody>
          <a:bodyPr vert="horz" wrap="square" lIns="0" tIns="51836" rIns="0" bIns="0" anchor="ctr" anchorCtr="1" compatLnSpc="0">
            <a:noAutofit/>
          </a:bodyPr>
          <a:lstStyle/>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5866"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3733"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3733"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3733"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3733"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2400" dirty="0">
                <a:solidFill>
                  <a:srgbClr val="000000"/>
                </a:solidFill>
                <a:latin typeface="Arial" pitchFamily="34"/>
                <a:ea typeface="Microsoft YaHei" pitchFamily="2"/>
                <a:cs typeface="Arial Unicode MS" pitchFamily="34"/>
              </a:rPr>
              <a:t>2023.08.09</a:t>
            </a: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2400"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i="1" dirty="0">
                <a:solidFill>
                  <a:srgbClr val="000000"/>
                </a:solidFill>
                <a:latin typeface="Arial" pitchFamily="34"/>
                <a:ea typeface="Microsoft YaHei" pitchFamily="2"/>
                <a:cs typeface="Arial Unicode MS" pitchFamily="34"/>
              </a:rPr>
              <a:t>Toshiba</a:t>
            </a: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4266"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endParaRPr lang="en-US" sz="4266" dirty="0">
              <a:solidFill>
                <a:srgbClr val="000000"/>
              </a:solidFill>
              <a:latin typeface="Arial" pitchFamily="34"/>
              <a:ea typeface="Microsoft YaHei" pitchFamily="2"/>
              <a:cs typeface="Arial Unicode MS" pitchFamily="34"/>
            </a:endParaRP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3200" b="1" dirty="0">
                <a:solidFill>
                  <a:srgbClr val="000000"/>
                </a:solidFill>
                <a:latin typeface="Arial" pitchFamily="34"/>
                <a:ea typeface="Microsoft YaHei" pitchFamily="2"/>
                <a:cs typeface="Arial Unicode MS" pitchFamily="34"/>
              </a:rPr>
              <a:t>Karthik Bala</a:t>
            </a: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3200" b="1" dirty="0">
                <a:solidFill>
                  <a:srgbClr val="000000"/>
                </a:solidFill>
                <a:latin typeface="Arial" pitchFamily="34"/>
                <a:ea typeface="Microsoft YaHei" pitchFamily="2"/>
                <a:cs typeface="Arial Unicode MS" pitchFamily="34"/>
              </a:rPr>
              <a:t>KBVIS Software Pty. Ltd. (Hobart, Australia)</a:t>
            </a:r>
          </a:p>
          <a:p>
            <a:pPr algn="ct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2400" dirty="0">
                <a:solidFill>
                  <a:srgbClr val="000000"/>
                </a:solidFill>
                <a:latin typeface="Arial" pitchFamily="34"/>
                <a:ea typeface="Microsoft YaHei" pitchFamily="2"/>
                <a:cs typeface="Arial Unicode MS" pitchFamily="34"/>
              </a:rPr>
              <a:t>3d@kbvis.com</a:t>
            </a:r>
          </a:p>
        </p:txBody>
      </p:sp>
      <p:pic>
        <p:nvPicPr>
          <p:cNvPr id="3" name="Picture 2"/>
          <p:cNvPicPr>
            <a:picLocks noChangeAspect="1"/>
          </p:cNvPicPr>
          <p:nvPr/>
        </p:nvPicPr>
        <p:blipFill>
          <a:blip r:embed="rId3">
            <a:lum/>
            <a:alphaModFix/>
          </a:blip>
          <a:srcRect/>
          <a:stretch>
            <a:fillRect/>
          </a:stretch>
        </p:blipFill>
        <p:spPr>
          <a:xfrm>
            <a:off x="164082" y="5179737"/>
            <a:ext cx="2080155" cy="2379938"/>
          </a:xfrm>
          <a:prstGeom prst="rect">
            <a:avLst/>
          </a:prstGeom>
          <a:noFill/>
          <a:ln cap="flat">
            <a:noFill/>
          </a:ln>
        </p:spPr>
      </p:pic>
      <p:pic>
        <p:nvPicPr>
          <p:cNvPr id="1026" name="Picture 2" descr="Home | Vulkan | Cross platform 3D Graphics">
            <a:extLst>
              <a:ext uri="{FF2B5EF4-FFF2-40B4-BE49-F238E27FC236}">
                <a16:creationId xmlns:a16="http://schemas.microsoft.com/office/drawing/2014/main" id="{5C67609D-D43A-7889-FAE0-2B758CF3D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5446" y="772322"/>
            <a:ext cx="3971925" cy="1152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EEB9E0-AFB8-B585-4B56-CDF6E0A32207}"/>
              </a:ext>
            </a:extLst>
          </p:cNvPr>
          <p:cNvSpPr txBox="1"/>
          <p:nvPr/>
        </p:nvSpPr>
        <p:spPr>
          <a:xfrm>
            <a:off x="1890122" y="1040042"/>
            <a:ext cx="5861539" cy="1015663"/>
          </a:xfrm>
          <a:prstGeom prst="rect">
            <a:avLst/>
          </a:prstGeom>
          <a:noFill/>
        </p:spPr>
        <p:txBody>
          <a:bodyPr wrap="square" rtlCol="0">
            <a:spAutoFit/>
          </a:bodyPr>
          <a:lstStyle/>
          <a:p>
            <a:r>
              <a:rPr lang="en-US" sz="6000" b="1" dirty="0">
                <a:solidFill>
                  <a:srgbClr val="000000"/>
                </a:solidFill>
                <a:latin typeface="Arial" pitchFamily="34"/>
                <a:ea typeface="Microsoft YaHei" pitchFamily="2"/>
                <a:cs typeface="Arial Unicode MS" pitchFamily="34"/>
              </a:rPr>
              <a:t>Introduction 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9A8DD-7454-D2DE-BCB6-71B9BDAEC91E}"/>
              </a:ext>
            </a:extLst>
          </p:cNvPr>
          <p:cNvPicPr>
            <a:picLocks noChangeAspect="1"/>
          </p:cNvPicPr>
          <p:nvPr/>
        </p:nvPicPr>
        <p:blipFill>
          <a:blip r:embed="rId2"/>
          <a:stretch>
            <a:fillRect/>
          </a:stretch>
        </p:blipFill>
        <p:spPr>
          <a:xfrm>
            <a:off x="-1" y="-13875"/>
            <a:ext cx="13439775" cy="7587423"/>
          </a:xfrm>
          <a:prstGeom prst="rect">
            <a:avLst/>
          </a:prstGeom>
        </p:spPr>
      </p:pic>
    </p:spTree>
    <p:extLst>
      <p:ext uri="{BB962C8B-B14F-4D97-AF65-F5344CB8AC3E}">
        <p14:creationId xmlns:p14="http://schemas.microsoft.com/office/powerpoint/2010/main" val="3920341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EE5402-8965-56FA-DA0B-E3F0C3E4E2E1}"/>
              </a:ext>
            </a:extLst>
          </p:cNvPr>
          <p:cNvPicPr>
            <a:picLocks noChangeAspect="1"/>
          </p:cNvPicPr>
          <p:nvPr/>
        </p:nvPicPr>
        <p:blipFill>
          <a:blip r:embed="rId2"/>
          <a:stretch>
            <a:fillRect/>
          </a:stretch>
        </p:blipFill>
        <p:spPr>
          <a:xfrm>
            <a:off x="551466" y="382084"/>
            <a:ext cx="10377989" cy="3603762"/>
          </a:xfrm>
          <a:prstGeom prst="rect">
            <a:avLst/>
          </a:prstGeom>
        </p:spPr>
      </p:pic>
      <p:pic>
        <p:nvPicPr>
          <p:cNvPr id="5" name="Picture 4">
            <a:extLst>
              <a:ext uri="{FF2B5EF4-FFF2-40B4-BE49-F238E27FC236}">
                <a16:creationId xmlns:a16="http://schemas.microsoft.com/office/drawing/2014/main" id="{0197A53D-13C8-A464-1DB7-7E5BED3C1590}"/>
              </a:ext>
            </a:extLst>
          </p:cNvPr>
          <p:cNvPicPr>
            <a:picLocks noChangeAspect="1"/>
          </p:cNvPicPr>
          <p:nvPr/>
        </p:nvPicPr>
        <p:blipFill>
          <a:blip r:embed="rId3"/>
          <a:stretch>
            <a:fillRect/>
          </a:stretch>
        </p:blipFill>
        <p:spPr>
          <a:xfrm>
            <a:off x="551466" y="3985846"/>
            <a:ext cx="6285114" cy="3191745"/>
          </a:xfrm>
          <a:prstGeom prst="rect">
            <a:avLst/>
          </a:prstGeom>
        </p:spPr>
      </p:pic>
    </p:spTree>
    <p:extLst>
      <p:ext uri="{BB962C8B-B14F-4D97-AF65-F5344CB8AC3E}">
        <p14:creationId xmlns:p14="http://schemas.microsoft.com/office/powerpoint/2010/main" val="832884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540E92-C7C0-1AB6-05AD-1F564B89B49F}"/>
              </a:ext>
            </a:extLst>
          </p:cNvPr>
          <p:cNvPicPr>
            <a:picLocks noChangeAspect="1"/>
          </p:cNvPicPr>
          <p:nvPr/>
        </p:nvPicPr>
        <p:blipFill>
          <a:blip r:embed="rId2"/>
          <a:stretch>
            <a:fillRect/>
          </a:stretch>
        </p:blipFill>
        <p:spPr>
          <a:xfrm>
            <a:off x="461492" y="381128"/>
            <a:ext cx="11510172" cy="6711334"/>
          </a:xfrm>
          <a:prstGeom prst="rect">
            <a:avLst/>
          </a:prstGeom>
        </p:spPr>
      </p:pic>
    </p:spTree>
    <p:extLst>
      <p:ext uri="{BB962C8B-B14F-4D97-AF65-F5344CB8AC3E}">
        <p14:creationId xmlns:p14="http://schemas.microsoft.com/office/powerpoint/2010/main" val="38849872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C7A0F-3ADB-1CBA-DB54-D8AD2EB1D653}"/>
              </a:ext>
            </a:extLst>
          </p:cNvPr>
          <p:cNvPicPr>
            <a:picLocks noChangeAspect="1"/>
          </p:cNvPicPr>
          <p:nvPr/>
        </p:nvPicPr>
        <p:blipFill>
          <a:blip r:embed="rId2"/>
          <a:stretch>
            <a:fillRect/>
          </a:stretch>
        </p:blipFill>
        <p:spPr>
          <a:xfrm>
            <a:off x="375619" y="323110"/>
            <a:ext cx="12505739" cy="6851413"/>
          </a:xfrm>
          <a:prstGeom prst="rect">
            <a:avLst/>
          </a:prstGeom>
        </p:spPr>
      </p:pic>
    </p:spTree>
    <p:extLst>
      <p:ext uri="{BB962C8B-B14F-4D97-AF65-F5344CB8AC3E}">
        <p14:creationId xmlns:p14="http://schemas.microsoft.com/office/powerpoint/2010/main" val="2045558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74D07-F330-4907-CCD0-C5126EEDD324}"/>
              </a:ext>
            </a:extLst>
          </p:cNvPr>
          <p:cNvPicPr>
            <a:picLocks noChangeAspect="1"/>
          </p:cNvPicPr>
          <p:nvPr/>
        </p:nvPicPr>
        <p:blipFill>
          <a:blip r:embed="rId2"/>
          <a:stretch>
            <a:fillRect/>
          </a:stretch>
        </p:blipFill>
        <p:spPr>
          <a:xfrm>
            <a:off x="-71514" y="0"/>
            <a:ext cx="13685451" cy="7559675"/>
          </a:xfrm>
          <a:prstGeom prst="rect">
            <a:avLst/>
          </a:prstGeom>
        </p:spPr>
      </p:pic>
    </p:spTree>
    <p:extLst>
      <p:ext uri="{BB962C8B-B14F-4D97-AF65-F5344CB8AC3E}">
        <p14:creationId xmlns:p14="http://schemas.microsoft.com/office/powerpoint/2010/main" val="31745151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D1FCE9-9D2F-BBE3-9409-89C38CA66D26}"/>
              </a:ext>
            </a:extLst>
          </p:cNvPr>
          <p:cNvPicPr>
            <a:picLocks noChangeAspect="1"/>
          </p:cNvPicPr>
          <p:nvPr/>
        </p:nvPicPr>
        <p:blipFill>
          <a:blip r:embed="rId2"/>
          <a:stretch>
            <a:fillRect/>
          </a:stretch>
        </p:blipFill>
        <p:spPr>
          <a:xfrm>
            <a:off x="0" y="-1"/>
            <a:ext cx="13630617" cy="7559675"/>
          </a:xfrm>
          <a:prstGeom prst="rect">
            <a:avLst/>
          </a:prstGeom>
        </p:spPr>
      </p:pic>
    </p:spTree>
    <p:extLst>
      <p:ext uri="{BB962C8B-B14F-4D97-AF65-F5344CB8AC3E}">
        <p14:creationId xmlns:p14="http://schemas.microsoft.com/office/powerpoint/2010/main" val="30319315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00D67-29D3-DE4C-CDE5-9949E6AAD338}"/>
              </a:ext>
            </a:extLst>
          </p:cNvPr>
          <p:cNvPicPr>
            <a:picLocks noChangeAspect="1"/>
          </p:cNvPicPr>
          <p:nvPr/>
        </p:nvPicPr>
        <p:blipFill>
          <a:blip r:embed="rId2"/>
          <a:stretch>
            <a:fillRect/>
          </a:stretch>
        </p:blipFill>
        <p:spPr>
          <a:xfrm>
            <a:off x="363897" y="311944"/>
            <a:ext cx="10984250" cy="6979809"/>
          </a:xfrm>
          <a:prstGeom prst="rect">
            <a:avLst/>
          </a:prstGeom>
        </p:spPr>
      </p:pic>
    </p:spTree>
    <p:extLst>
      <p:ext uri="{BB962C8B-B14F-4D97-AF65-F5344CB8AC3E}">
        <p14:creationId xmlns:p14="http://schemas.microsoft.com/office/powerpoint/2010/main" val="24579983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DF6D6-FA43-04F5-600C-640694CB7236}"/>
              </a:ext>
            </a:extLst>
          </p:cNvPr>
          <p:cNvPicPr>
            <a:picLocks noChangeAspect="1"/>
          </p:cNvPicPr>
          <p:nvPr/>
        </p:nvPicPr>
        <p:blipFill>
          <a:blip r:embed="rId2"/>
          <a:stretch>
            <a:fillRect/>
          </a:stretch>
        </p:blipFill>
        <p:spPr>
          <a:xfrm>
            <a:off x="276273" y="545304"/>
            <a:ext cx="12616607" cy="5386572"/>
          </a:xfrm>
          <a:prstGeom prst="rect">
            <a:avLst/>
          </a:prstGeom>
        </p:spPr>
      </p:pic>
      <p:pic>
        <p:nvPicPr>
          <p:cNvPr id="5" name="Picture 4">
            <a:extLst>
              <a:ext uri="{FF2B5EF4-FFF2-40B4-BE49-F238E27FC236}">
                <a16:creationId xmlns:a16="http://schemas.microsoft.com/office/drawing/2014/main" id="{3DBF9E00-FBE7-0FE0-D06C-A42A90944996}"/>
              </a:ext>
            </a:extLst>
          </p:cNvPr>
          <p:cNvPicPr>
            <a:picLocks noChangeAspect="1"/>
          </p:cNvPicPr>
          <p:nvPr/>
        </p:nvPicPr>
        <p:blipFill rotWithShape="1">
          <a:blip r:embed="rId3"/>
          <a:srcRect t="4398" b="4627"/>
          <a:stretch/>
        </p:blipFill>
        <p:spPr>
          <a:xfrm>
            <a:off x="6989434" y="187569"/>
            <a:ext cx="5459998" cy="3880340"/>
          </a:xfrm>
          <a:prstGeom prst="rect">
            <a:avLst/>
          </a:prstGeom>
        </p:spPr>
      </p:pic>
    </p:spTree>
    <p:extLst>
      <p:ext uri="{BB962C8B-B14F-4D97-AF65-F5344CB8AC3E}">
        <p14:creationId xmlns:p14="http://schemas.microsoft.com/office/powerpoint/2010/main" val="38916857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101A6F-0758-E0C5-C62A-1700BC93873A}"/>
              </a:ext>
            </a:extLst>
          </p:cNvPr>
          <p:cNvPicPr>
            <a:picLocks noChangeAspect="1"/>
          </p:cNvPicPr>
          <p:nvPr/>
        </p:nvPicPr>
        <p:blipFill>
          <a:blip r:embed="rId2"/>
          <a:stretch>
            <a:fillRect/>
          </a:stretch>
        </p:blipFill>
        <p:spPr>
          <a:xfrm>
            <a:off x="350227" y="138723"/>
            <a:ext cx="7534275" cy="2733675"/>
          </a:xfrm>
          <a:prstGeom prst="rect">
            <a:avLst/>
          </a:prstGeom>
        </p:spPr>
      </p:pic>
      <p:pic>
        <p:nvPicPr>
          <p:cNvPr id="7" name="Picture 6">
            <a:extLst>
              <a:ext uri="{FF2B5EF4-FFF2-40B4-BE49-F238E27FC236}">
                <a16:creationId xmlns:a16="http://schemas.microsoft.com/office/drawing/2014/main" id="{3FF3D32C-8F63-2CC5-32A0-3A6DB737C8B2}"/>
              </a:ext>
            </a:extLst>
          </p:cNvPr>
          <p:cNvPicPr>
            <a:picLocks noChangeAspect="1"/>
          </p:cNvPicPr>
          <p:nvPr/>
        </p:nvPicPr>
        <p:blipFill>
          <a:blip r:embed="rId3"/>
          <a:stretch>
            <a:fillRect/>
          </a:stretch>
        </p:blipFill>
        <p:spPr>
          <a:xfrm>
            <a:off x="6527730" y="2872398"/>
            <a:ext cx="6358162" cy="4208340"/>
          </a:xfrm>
          <a:prstGeom prst="rect">
            <a:avLst/>
          </a:prstGeom>
        </p:spPr>
      </p:pic>
    </p:spTree>
    <p:extLst>
      <p:ext uri="{BB962C8B-B14F-4D97-AF65-F5344CB8AC3E}">
        <p14:creationId xmlns:p14="http://schemas.microsoft.com/office/powerpoint/2010/main" val="8790203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039EB-AC6C-780C-0D85-748F94C1AC8C}"/>
              </a:ext>
            </a:extLst>
          </p:cNvPr>
          <p:cNvPicPr>
            <a:picLocks noChangeAspect="1"/>
          </p:cNvPicPr>
          <p:nvPr/>
        </p:nvPicPr>
        <p:blipFill>
          <a:blip r:embed="rId2"/>
          <a:stretch>
            <a:fillRect/>
          </a:stretch>
        </p:blipFill>
        <p:spPr>
          <a:xfrm>
            <a:off x="373868" y="280653"/>
            <a:ext cx="12905631" cy="5662947"/>
          </a:xfrm>
          <a:prstGeom prst="rect">
            <a:avLst/>
          </a:prstGeom>
        </p:spPr>
      </p:pic>
    </p:spTree>
    <p:extLst>
      <p:ext uri="{BB962C8B-B14F-4D97-AF65-F5344CB8AC3E}">
        <p14:creationId xmlns:p14="http://schemas.microsoft.com/office/powerpoint/2010/main" val="17727708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40B9C-68EE-7DA7-1609-9BF7E346F853}"/>
              </a:ext>
            </a:extLst>
          </p:cNvPr>
          <p:cNvPicPr>
            <a:picLocks noChangeAspect="1"/>
          </p:cNvPicPr>
          <p:nvPr/>
        </p:nvPicPr>
        <p:blipFill>
          <a:blip r:embed="rId2"/>
          <a:stretch>
            <a:fillRect/>
          </a:stretch>
        </p:blipFill>
        <p:spPr>
          <a:xfrm>
            <a:off x="604091" y="222738"/>
            <a:ext cx="11904432" cy="6923914"/>
          </a:xfrm>
          <a:prstGeom prst="rect">
            <a:avLst/>
          </a:prstGeom>
        </p:spPr>
      </p:pic>
    </p:spTree>
    <p:extLst>
      <p:ext uri="{BB962C8B-B14F-4D97-AF65-F5344CB8AC3E}">
        <p14:creationId xmlns:p14="http://schemas.microsoft.com/office/powerpoint/2010/main" val="36350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56B293-7007-ED23-1C60-B6EB88213C4A}"/>
              </a:ext>
            </a:extLst>
          </p:cNvPr>
          <p:cNvPicPr>
            <a:picLocks noChangeAspect="1"/>
          </p:cNvPicPr>
          <p:nvPr/>
        </p:nvPicPr>
        <p:blipFill>
          <a:blip r:embed="rId2"/>
          <a:stretch>
            <a:fillRect/>
          </a:stretch>
        </p:blipFill>
        <p:spPr>
          <a:xfrm>
            <a:off x="0" y="8761"/>
            <a:ext cx="13455385" cy="7550913"/>
          </a:xfrm>
          <a:prstGeom prst="rect">
            <a:avLst/>
          </a:prstGeom>
        </p:spPr>
      </p:pic>
    </p:spTree>
    <p:extLst>
      <p:ext uri="{BB962C8B-B14F-4D97-AF65-F5344CB8AC3E}">
        <p14:creationId xmlns:p14="http://schemas.microsoft.com/office/powerpoint/2010/main" val="24368966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BDEF5-F98E-7075-9138-C4C293E50C21}"/>
              </a:ext>
            </a:extLst>
          </p:cNvPr>
          <p:cNvPicPr>
            <a:picLocks noChangeAspect="1"/>
          </p:cNvPicPr>
          <p:nvPr/>
        </p:nvPicPr>
        <p:blipFill>
          <a:blip r:embed="rId2"/>
          <a:stretch>
            <a:fillRect/>
          </a:stretch>
        </p:blipFill>
        <p:spPr>
          <a:xfrm>
            <a:off x="732325" y="416779"/>
            <a:ext cx="11926174" cy="5433035"/>
          </a:xfrm>
          <a:prstGeom prst="rect">
            <a:avLst/>
          </a:prstGeom>
        </p:spPr>
      </p:pic>
    </p:spTree>
    <p:extLst>
      <p:ext uri="{BB962C8B-B14F-4D97-AF65-F5344CB8AC3E}">
        <p14:creationId xmlns:p14="http://schemas.microsoft.com/office/powerpoint/2010/main" val="25296507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4A5B2-8255-5CCA-6FF7-47E2AC8D8037}"/>
              </a:ext>
            </a:extLst>
          </p:cNvPr>
          <p:cNvPicPr>
            <a:picLocks noChangeAspect="1"/>
          </p:cNvPicPr>
          <p:nvPr/>
        </p:nvPicPr>
        <p:blipFill>
          <a:blip r:embed="rId2"/>
          <a:stretch>
            <a:fillRect/>
          </a:stretch>
        </p:blipFill>
        <p:spPr>
          <a:xfrm>
            <a:off x="730913" y="1862922"/>
            <a:ext cx="11977948" cy="3833829"/>
          </a:xfrm>
          <a:prstGeom prst="rect">
            <a:avLst/>
          </a:prstGeom>
        </p:spPr>
      </p:pic>
    </p:spTree>
    <p:extLst>
      <p:ext uri="{BB962C8B-B14F-4D97-AF65-F5344CB8AC3E}">
        <p14:creationId xmlns:p14="http://schemas.microsoft.com/office/powerpoint/2010/main" val="23913214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22CF9-8126-BD60-C628-F4D600050CD4}"/>
              </a:ext>
            </a:extLst>
          </p:cNvPr>
          <p:cNvPicPr>
            <a:picLocks noChangeAspect="1"/>
          </p:cNvPicPr>
          <p:nvPr/>
        </p:nvPicPr>
        <p:blipFill>
          <a:blip r:embed="rId2"/>
          <a:stretch>
            <a:fillRect/>
          </a:stretch>
        </p:blipFill>
        <p:spPr>
          <a:xfrm>
            <a:off x="788239" y="889628"/>
            <a:ext cx="12165762" cy="5780418"/>
          </a:xfrm>
          <a:prstGeom prst="rect">
            <a:avLst/>
          </a:prstGeom>
        </p:spPr>
      </p:pic>
    </p:spTree>
    <p:extLst>
      <p:ext uri="{BB962C8B-B14F-4D97-AF65-F5344CB8AC3E}">
        <p14:creationId xmlns:p14="http://schemas.microsoft.com/office/powerpoint/2010/main" val="39569942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EE180A-4D2A-96EA-055C-F08D48AFBAA7}"/>
              </a:ext>
            </a:extLst>
          </p:cNvPr>
          <p:cNvPicPr>
            <a:picLocks noChangeAspect="1"/>
          </p:cNvPicPr>
          <p:nvPr/>
        </p:nvPicPr>
        <p:blipFill>
          <a:blip r:embed="rId2"/>
          <a:stretch>
            <a:fillRect/>
          </a:stretch>
        </p:blipFill>
        <p:spPr>
          <a:xfrm>
            <a:off x="513084" y="678639"/>
            <a:ext cx="11809530" cy="5686992"/>
          </a:xfrm>
          <a:prstGeom prst="rect">
            <a:avLst/>
          </a:prstGeom>
        </p:spPr>
      </p:pic>
    </p:spTree>
    <p:extLst>
      <p:ext uri="{BB962C8B-B14F-4D97-AF65-F5344CB8AC3E}">
        <p14:creationId xmlns:p14="http://schemas.microsoft.com/office/powerpoint/2010/main" val="10413463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8C6DB-3155-4EFA-7D7B-90D4AE695DC3}"/>
              </a:ext>
            </a:extLst>
          </p:cNvPr>
          <p:cNvPicPr>
            <a:picLocks noChangeAspect="1"/>
          </p:cNvPicPr>
          <p:nvPr/>
        </p:nvPicPr>
        <p:blipFill>
          <a:blip r:embed="rId2"/>
          <a:stretch>
            <a:fillRect/>
          </a:stretch>
        </p:blipFill>
        <p:spPr>
          <a:xfrm>
            <a:off x="536490" y="893158"/>
            <a:ext cx="11840852" cy="5460749"/>
          </a:xfrm>
          <a:prstGeom prst="rect">
            <a:avLst/>
          </a:prstGeom>
        </p:spPr>
      </p:pic>
    </p:spTree>
    <p:extLst>
      <p:ext uri="{BB962C8B-B14F-4D97-AF65-F5344CB8AC3E}">
        <p14:creationId xmlns:p14="http://schemas.microsoft.com/office/powerpoint/2010/main" val="30907666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CF23E-20CE-3037-A4BF-F496822E2C30}"/>
              </a:ext>
            </a:extLst>
          </p:cNvPr>
          <p:cNvPicPr>
            <a:picLocks noChangeAspect="1"/>
          </p:cNvPicPr>
          <p:nvPr/>
        </p:nvPicPr>
        <p:blipFill>
          <a:blip r:embed="rId2"/>
          <a:stretch>
            <a:fillRect/>
          </a:stretch>
        </p:blipFill>
        <p:spPr>
          <a:xfrm>
            <a:off x="686248" y="830163"/>
            <a:ext cx="12321550" cy="5101714"/>
          </a:xfrm>
          <a:prstGeom prst="rect">
            <a:avLst/>
          </a:prstGeom>
        </p:spPr>
      </p:pic>
    </p:spTree>
    <p:extLst>
      <p:ext uri="{BB962C8B-B14F-4D97-AF65-F5344CB8AC3E}">
        <p14:creationId xmlns:p14="http://schemas.microsoft.com/office/powerpoint/2010/main" val="25871469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82037-A0A8-592C-9ABB-8A8B9B521523}"/>
              </a:ext>
            </a:extLst>
          </p:cNvPr>
          <p:cNvPicPr>
            <a:picLocks noChangeAspect="1"/>
          </p:cNvPicPr>
          <p:nvPr/>
        </p:nvPicPr>
        <p:blipFill>
          <a:blip r:embed="rId2"/>
          <a:stretch>
            <a:fillRect/>
          </a:stretch>
        </p:blipFill>
        <p:spPr>
          <a:xfrm>
            <a:off x="282459" y="182884"/>
            <a:ext cx="11952044" cy="6499269"/>
          </a:xfrm>
          <a:prstGeom prst="rect">
            <a:avLst/>
          </a:prstGeom>
        </p:spPr>
      </p:pic>
    </p:spTree>
    <p:extLst>
      <p:ext uri="{BB962C8B-B14F-4D97-AF65-F5344CB8AC3E}">
        <p14:creationId xmlns:p14="http://schemas.microsoft.com/office/powerpoint/2010/main" val="28934964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236F4-2B8A-ED5B-5FC6-E3D6C88BEB94}"/>
              </a:ext>
            </a:extLst>
          </p:cNvPr>
          <p:cNvPicPr>
            <a:picLocks noChangeAspect="1"/>
          </p:cNvPicPr>
          <p:nvPr/>
        </p:nvPicPr>
        <p:blipFill>
          <a:blip r:embed="rId2"/>
          <a:stretch>
            <a:fillRect/>
          </a:stretch>
        </p:blipFill>
        <p:spPr>
          <a:xfrm>
            <a:off x="762000" y="425556"/>
            <a:ext cx="11612736" cy="6537952"/>
          </a:xfrm>
          <a:prstGeom prst="rect">
            <a:avLst/>
          </a:prstGeom>
        </p:spPr>
      </p:pic>
    </p:spTree>
    <p:extLst>
      <p:ext uri="{BB962C8B-B14F-4D97-AF65-F5344CB8AC3E}">
        <p14:creationId xmlns:p14="http://schemas.microsoft.com/office/powerpoint/2010/main" val="24642996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2BC57F-AF1A-84A8-0524-8C26D7E1E18D}"/>
              </a:ext>
            </a:extLst>
          </p:cNvPr>
          <p:cNvPicPr>
            <a:picLocks noChangeAspect="1"/>
          </p:cNvPicPr>
          <p:nvPr/>
        </p:nvPicPr>
        <p:blipFill>
          <a:blip r:embed="rId2"/>
          <a:stretch>
            <a:fillRect/>
          </a:stretch>
        </p:blipFill>
        <p:spPr>
          <a:xfrm>
            <a:off x="377996" y="199292"/>
            <a:ext cx="11592526" cy="6544982"/>
          </a:xfrm>
          <a:prstGeom prst="rect">
            <a:avLst/>
          </a:prstGeom>
        </p:spPr>
      </p:pic>
    </p:spTree>
    <p:extLst>
      <p:ext uri="{BB962C8B-B14F-4D97-AF65-F5344CB8AC3E}">
        <p14:creationId xmlns:p14="http://schemas.microsoft.com/office/powerpoint/2010/main" val="3293325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D4689F9-3D56-4132-3C66-E541AFFF9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013" y="69850"/>
            <a:ext cx="6381750" cy="741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36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8FA2AF-BF78-DF4B-F373-3373139692EF}"/>
              </a:ext>
            </a:extLst>
          </p:cNvPr>
          <p:cNvPicPr>
            <a:picLocks noChangeAspect="1"/>
          </p:cNvPicPr>
          <p:nvPr/>
        </p:nvPicPr>
        <p:blipFill>
          <a:blip r:embed="rId3"/>
          <a:stretch>
            <a:fillRect/>
          </a:stretch>
        </p:blipFill>
        <p:spPr>
          <a:xfrm>
            <a:off x="314325" y="341312"/>
            <a:ext cx="12811125" cy="6877050"/>
          </a:xfrm>
          <a:prstGeom prst="rect">
            <a:avLst/>
          </a:prstGeom>
        </p:spPr>
      </p:pic>
      <p:cxnSp>
        <p:nvCxnSpPr>
          <p:cNvPr id="13" name="Straight Arrow Connector 12">
            <a:extLst>
              <a:ext uri="{FF2B5EF4-FFF2-40B4-BE49-F238E27FC236}">
                <a16:creationId xmlns:a16="http://schemas.microsoft.com/office/drawing/2014/main" id="{E3C0C1EE-C255-798F-4992-4C889B86CE64}"/>
              </a:ext>
            </a:extLst>
          </p:cNvPr>
          <p:cNvCxnSpPr/>
          <p:nvPr/>
        </p:nvCxnSpPr>
        <p:spPr>
          <a:xfrm>
            <a:off x="3352800" y="1371600"/>
            <a:ext cx="527538" cy="432000"/>
          </a:xfrm>
          <a:prstGeom prst="straightConnector1">
            <a:avLst/>
          </a:prstGeom>
          <a:ln w="101600">
            <a:solidFill>
              <a:srgbClr val="FF0000"/>
            </a:solidFill>
            <a:tailEnd type="triangle"/>
          </a:ln>
          <a:effectLst>
            <a:outerShdw blurRad="50800" dist="38100" dir="8100000" algn="t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10885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A12A7-D4FB-D0F4-E84F-348ADE06772A}"/>
              </a:ext>
            </a:extLst>
          </p:cNvPr>
          <p:cNvPicPr>
            <a:picLocks noChangeAspect="1"/>
          </p:cNvPicPr>
          <p:nvPr/>
        </p:nvPicPr>
        <p:blipFill>
          <a:blip r:embed="rId2"/>
          <a:stretch>
            <a:fillRect/>
          </a:stretch>
        </p:blipFill>
        <p:spPr>
          <a:xfrm>
            <a:off x="351882" y="321676"/>
            <a:ext cx="12553606" cy="5680539"/>
          </a:xfrm>
          <a:prstGeom prst="rect">
            <a:avLst/>
          </a:prstGeom>
        </p:spPr>
      </p:pic>
    </p:spTree>
    <p:extLst>
      <p:ext uri="{BB962C8B-B14F-4D97-AF65-F5344CB8AC3E}">
        <p14:creationId xmlns:p14="http://schemas.microsoft.com/office/powerpoint/2010/main" val="3857253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292E26-A1A8-6967-A646-A92F5066B0C4}"/>
              </a:ext>
            </a:extLst>
          </p:cNvPr>
          <p:cNvPicPr>
            <a:picLocks noChangeAspect="1"/>
          </p:cNvPicPr>
          <p:nvPr/>
        </p:nvPicPr>
        <p:blipFill rotWithShape="1">
          <a:blip r:embed="rId2"/>
          <a:srcRect l="45669"/>
          <a:stretch/>
        </p:blipFill>
        <p:spPr>
          <a:xfrm>
            <a:off x="10297093" y="4180678"/>
            <a:ext cx="2090904" cy="2011854"/>
          </a:xfrm>
          <a:prstGeom prst="rect">
            <a:avLst/>
          </a:prstGeom>
        </p:spPr>
      </p:pic>
      <p:pic>
        <p:nvPicPr>
          <p:cNvPr id="5" name="Picture 4">
            <a:extLst>
              <a:ext uri="{FF2B5EF4-FFF2-40B4-BE49-F238E27FC236}">
                <a16:creationId xmlns:a16="http://schemas.microsoft.com/office/drawing/2014/main" id="{7CE72DDC-71FA-2C1F-50DE-D52868790BAB}"/>
              </a:ext>
            </a:extLst>
          </p:cNvPr>
          <p:cNvPicPr>
            <a:picLocks noChangeAspect="1"/>
          </p:cNvPicPr>
          <p:nvPr/>
        </p:nvPicPr>
        <p:blipFill>
          <a:blip r:embed="rId3"/>
          <a:stretch>
            <a:fillRect/>
          </a:stretch>
        </p:blipFill>
        <p:spPr>
          <a:xfrm>
            <a:off x="419962" y="265783"/>
            <a:ext cx="9234683" cy="2453971"/>
          </a:xfrm>
          <a:prstGeom prst="rect">
            <a:avLst/>
          </a:prstGeom>
        </p:spPr>
      </p:pic>
      <p:pic>
        <p:nvPicPr>
          <p:cNvPr id="6" name="Picture 5">
            <a:extLst>
              <a:ext uri="{FF2B5EF4-FFF2-40B4-BE49-F238E27FC236}">
                <a16:creationId xmlns:a16="http://schemas.microsoft.com/office/drawing/2014/main" id="{3C3B65E1-DC5C-957F-A0F6-D18A0564F573}"/>
              </a:ext>
            </a:extLst>
          </p:cNvPr>
          <p:cNvPicPr>
            <a:picLocks noChangeAspect="1"/>
          </p:cNvPicPr>
          <p:nvPr/>
        </p:nvPicPr>
        <p:blipFill rotWithShape="1">
          <a:blip r:embed="rId2"/>
          <a:srcRect r="59510"/>
          <a:stretch/>
        </p:blipFill>
        <p:spPr>
          <a:xfrm>
            <a:off x="10563427" y="707900"/>
            <a:ext cx="1558236" cy="2011854"/>
          </a:xfrm>
          <a:prstGeom prst="rect">
            <a:avLst/>
          </a:prstGeom>
        </p:spPr>
      </p:pic>
      <p:pic>
        <p:nvPicPr>
          <p:cNvPr id="8" name="Picture 7">
            <a:extLst>
              <a:ext uri="{FF2B5EF4-FFF2-40B4-BE49-F238E27FC236}">
                <a16:creationId xmlns:a16="http://schemas.microsoft.com/office/drawing/2014/main" id="{FDE4CE6A-5513-69F2-A5AA-8B376429F25C}"/>
              </a:ext>
            </a:extLst>
          </p:cNvPr>
          <p:cNvPicPr>
            <a:picLocks noChangeAspect="1"/>
          </p:cNvPicPr>
          <p:nvPr/>
        </p:nvPicPr>
        <p:blipFill>
          <a:blip r:embed="rId4"/>
          <a:stretch>
            <a:fillRect/>
          </a:stretch>
        </p:blipFill>
        <p:spPr>
          <a:xfrm>
            <a:off x="419962" y="3232277"/>
            <a:ext cx="9234683" cy="3605053"/>
          </a:xfrm>
          <a:prstGeom prst="rect">
            <a:avLst/>
          </a:prstGeom>
        </p:spPr>
      </p:pic>
    </p:spTree>
    <p:extLst>
      <p:ext uri="{BB962C8B-B14F-4D97-AF65-F5344CB8AC3E}">
        <p14:creationId xmlns:p14="http://schemas.microsoft.com/office/powerpoint/2010/main" val="840574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5EC02-931A-3E05-231A-3DE8AFBC4CCA}"/>
              </a:ext>
            </a:extLst>
          </p:cNvPr>
          <p:cNvPicPr>
            <a:picLocks noChangeAspect="1"/>
          </p:cNvPicPr>
          <p:nvPr/>
        </p:nvPicPr>
        <p:blipFill rotWithShape="1">
          <a:blip r:embed="rId2"/>
          <a:srcRect b="78467"/>
          <a:stretch/>
        </p:blipFill>
        <p:spPr>
          <a:xfrm>
            <a:off x="460907" y="318795"/>
            <a:ext cx="10291141" cy="665943"/>
          </a:xfrm>
          <a:prstGeom prst="rect">
            <a:avLst/>
          </a:prstGeom>
        </p:spPr>
      </p:pic>
      <p:pic>
        <p:nvPicPr>
          <p:cNvPr id="39938" name="Picture 2" descr="A timeline diagram showing the use of semaphores to order GPU workloads and a fence to synchronize the CPU and GPU.">
            <a:extLst>
              <a:ext uri="{FF2B5EF4-FFF2-40B4-BE49-F238E27FC236}">
                <a16:creationId xmlns:a16="http://schemas.microsoft.com/office/drawing/2014/main" id="{63770C3E-F54A-5963-42B9-70053D811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307" y="1359180"/>
            <a:ext cx="10910478" cy="5604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4219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68682-ABB1-F5BB-D7E9-DD3A409F2124}"/>
              </a:ext>
            </a:extLst>
          </p:cNvPr>
          <p:cNvPicPr>
            <a:picLocks noChangeAspect="1"/>
          </p:cNvPicPr>
          <p:nvPr/>
        </p:nvPicPr>
        <p:blipFill>
          <a:blip r:embed="rId2"/>
          <a:stretch>
            <a:fillRect/>
          </a:stretch>
        </p:blipFill>
        <p:spPr>
          <a:xfrm>
            <a:off x="387940" y="356899"/>
            <a:ext cx="12391954" cy="3699286"/>
          </a:xfrm>
          <a:prstGeom prst="rect">
            <a:avLst/>
          </a:prstGeom>
        </p:spPr>
      </p:pic>
    </p:spTree>
    <p:extLst>
      <p:ext uri="{BB962C8B-B14F-4D97-AF65-F5344CB8AC3E}">
        <p14:creationId xmlns:p14="http://schemas.microsoft.com/office/powerpoint/2010/main" val="19992332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D1F934-E95C-8B7D-7D17-2866B8A76EA9}"/>
              </a:ext>
            </a:extLst>
          </p:cNvPr>
          <p:cNvPicPr>
            <a:picLocks noChangeAspect="1"/>
          </p:cNvPicPr>
          <p:nvPr/>
        </p:nvPicPr>
        <p:blipFill>
          <a:blip r:embed="rId2"/>
          <a:stretch>
            <a:fillRect/>
          </a:stretch>
        </p:blipFill>
        <p:spPr>
          <a:xfrm>
            <a:off x="436001" y="350540"/>
            <a:ext cx="12432048" cy="5827522"/>
          </a:xfrm>
          <a:prstGeom prst="rect">
            <a:avLst/>
          </a:prstGeom>
        </p:spPr>
      </p:pic>
    </p:spTree>
    <p:extLst>
      <p:ext uri="{BB962C8B-B14F-4D97-AF65-F5344CB8AC3E}">
        <p14:creationId xmlns:p14="http://schemas.microsoft.com/office/powerpoint/2010/main" val="41592709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CB6C13-B9CE-6F71-F204-6C437F7352D8}"/>
              </a:ext>
            </a:extLst>
          </p:cNvPr>
          <p:cNvPicPr>
            <a:picLocks noChangeAspect="1"/>
          </p:cNvPicPr>
          <p:nvPr/>
        </p:nvPicPr>
        <p:blipFill>
          <a:blip r:embed="rId2"/>
          <a:stretch>
            <a:fillRect/>
          </a:stretch>
        </p:blipFill>
        <p:spPr>
          <a:xfrm>
            <a:off x="340450" y="354760"/>
            <a:ext cx="12292380" cy="6784593"/>
          </a:xfrm>
          <a:prstGeom prst="rect">
            <a:avLst/>
          </a:prstGeom>
        </p:spPr>
      </p:pic>
    </p:spTree>
    <p:extLst>
      <p:ext uri="{BB962C8B-B14F-4D97-AF65-F5344CB8AC3E}">
        <p14:creationId xmlns:p14="http://schemas.microsoft.com/office/powerpoint/2010/main" val="9031508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9D396-BC2D-ACC1-A4FE-793D39BC235E}"/>
              </a:ext>
            </a:extLst>
          </p:cNvPr>
          <p:cNvPicPr>
            <a:picLocks noChangeAspect="1"/>
          </p:cNvPicPr>
          <p:nvPr/>
        </p:nvPicPr>
        <p:blipFill>
          <a:blip r:embed="rId2"/>
          <a:stretch>
            <a:fillRect/>
          </a:stretch>
        </p:blipFill>
        <p:spPr>
          <a:xfrm>
            <a:off x="266886" y="243625"/>
            <a:ext cx="9545329" cy="6997335"/>
          </a:xfrm>
          <a:prstGeom prst="rect">
            <a:avLst/>
          </a:prstGeom>
        </p:spPr>
      </p:pic>
    </p:spTree>
    <p:extLst>
      <p:ext uri="{BB962C8B-B14F-4D97-AF65-F5344CB8AC3E}">
        <p14:creationId xmlns:p14="http://schemas.microsoft.com/office/powerpoint/2010/main" val="15266673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BDE5EE-2BC0-7B6A-164A-8E8267BE0A22}"/>
              </a:ext>
            </a:extLst>
          </p:cNvPr>
          <p:cNvPicPr>
            <a:picLocks noChangeAspect="1"/>
          </p:cNvPicPr>
          <p:nvPr/>
        </p:nvPicPr>
        <p:blipFill>
          <a:blip r:embed="rId2"/>
          <a:stretch>
            <a:fillRect/>
          </a:stretch>
        </p:blipFill>
        <p:spPr>
          <a:xfrm>
            <a:off x="0" y="-1"/>
            <a:ext cx="13566318" cy="7866185"/>
          </a:xfrm>
          <a:prstGeom prst="rect">
            <a:avLst/>
          </a:prstGeom>
        </p:spPr>
      </p:pic>
    </p:spTree>
    <p:extLst>
      <p:ext uri="{BB962C8B-B14F-4D97-AF65-F5344CB8AC3E}">
        <p14:creationId xmlns:p14="http://schemas.microsoft.com/office/powerpoint/2010/main" val="5484603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4DB933-10CF-8BCE-C6D0-A4B001499B47}"/>
              </a:ext>
            </a:extLst>
          </p:cNvPr>
          <p:cNvPicPr>
            <a:picLocks noChangeAspect="1"/>
          </p:cNvPicPr>
          <p:nvPr/>
        </p:nvPicPr>
        <p:blipFill>
          <a:blip r:embed="rId2"/>
          <a:stretch>
            <a:fillRect/>
          </a:stretch>
        </p:blipFill>
        <p:spPr>
          <a:xfrm>
            <a:off x="583223" y="340214"/>
            <a:ext cx="9920654" cy="6876004"/>
          </a:xfrm>
          <a:prstGeom prst="rect">
            <a:avLst/>
          </a:prstGeom>
        </p:spPr>
      </p:pic>
    </p:spTree>
    <p:extLst>
      <p:ext uri="{BB962C8B-B14F-4D97-AF65-F5344CB8AC3E}">
        <p14:creationId xmlns:p14="http://schemas.microsoft.com/office/powerpoint/2010/main" val="25056522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897013-A6A5-7E75-A10D-AB06B9225A7F}"/>
              </a:ext>
            </a:extLst>
          </p:cNvPr>
          <p:cNvPicPr>
            <a:picLocks noChangeAspect="1"/>
          </p:cNvPicPr>
          <p:nvPr/>
        </p:nvPicPr>
        <p:blipFill>
          <a:blip r:embed="rId2"/>
          <a:stretch>
            <a:fillRect/>
          </a:stretch>
        </p:blipFill>
        <p:spPr>
          <a:xfrm>
            <a:off x="1062496" y="609600"/>
            <a:ext cx="11314782" cy="5228492"/>
          </a:xfrm>
          <a:prstGeom prst="rect">
            <a:avLst/>
          </a:prstGeom>
        </p:spPr>
      </p:pic>
    </p:spTree>
    <p:extLst>
      <p:ext uri="{BB962C8B-B14F-4D97-AF65-F5344CB8AC3E}">
        <p14:creationId xmlns:p14="http://schemas.microsoft.com/office/powerpoint/2010/main" val="311995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2C5AA-5512-0DE4-006E-FBBA9ACC143B}"/>
              </a:ext>
            </a:extLst>
          </p:cNvPr>
          <p:cNvPicPr>
            <a:picLocks noChangeAspect="1"/>
          </p:cNvPicPr>
          <p:nvPr/>
        </p:nvPicPr>
        <p:blipFill rotWithShape="1">
          <a:blip r:embed="rId3"/>
          <a:srcRect b="1139"/>
          <a:stretch/>
        </p:blipFill>
        <p:spPr>
          <a:xfrm>
            <a:off x="0" y="0"/>
            <a:ext cx="13353770" cy="7362092"/>
          </a:xfrm>
          <a:prstGeom prst="rect">
            <a:avLst/>
          </a:prstGeom>
        </p:spPr>
      </p:pic>
    </p:spTree>
    <p:extLst>
      <p:ext uri="{BB962C8B-B14F-4D97-AF65-F5344CB8AC3E}">
        <p14:creationId xmlns:p14="http://schemas.microsoft.com/office/powerpoint/2010/main" val="273770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194B4C-87B9-2EB9-1991-561F331A4383}"/>
              </a:ext>
            </a:extLst>
          </p:cNvPr>
          <p:cNvPicPr>
            <a:picLocks noChangeAspect="1"/>
          </p:cNvPicPr>
          <p:nvPr/>
        </p:nvPicPr>
        <p:blipFill>
          <a:blip r:embed="rId2"/>
          <a:stretch>
            <a:fillRect/>
          </a:stretch>
        </p:blipFill>
        <p:spPr>
          <a:xfrm>
            <a:off x="1342043" y="0"/>
            <a:ext cx="10755689" cy="7559675"/>
          </a:xfrm>
          <a:prstGeom prst="rect">
            <a:avLst/>
          </a:prstGeom>
        </p:spPr>
      </p:pic>
    </p:spTree>
    <p:extLst>
      <p:ext uri="{BB962C8B-B14F-4D97-AF65-F5344CB8AC3E}">
        <p14:creationId xmlns:p14="http://schemas.microsoft.com/office/powerpoint/2010/main" val="9439762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BFA537-F244-028C-A68D-4A4A3A0118B8}"/>
              </a:ext>
            </a:extLst>
          </p:cNvPr>
          <p:cNvPicPr>
            <a:picLocks noChangeAspect="1"/>
          </p:cNvPicPr>
          <p:nvPr/>
        </p:nvPicPr>
        <p:blipFill>
          <a:blip r:embed="rId2"/>
          <a:stretch>
            <a:fillRect/>
          </a:stretch>
        </p:blipFill>
        <p:spPr>
          <a:xfrm>
            <a:off x="1889979" y="125597"/>
            <a:ext cx="9659815" cy="7308479"/>
          </a:xfrm>
          <a:prstGeom prst="rect">
            <a:avLst/>
          </a:prstGeom>
        </p:spPr>
      </p:pic>
    </p:spTree>
    <p:extLst>
      <p:ext uri="{BB962C8B-B14F-4D97-AF65-F5344CB8AC3E}">
        <p14:creationId xmlns:p14="http://schemas.microsoft.com/office/powerpoint/2010/main" val="10599253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9F90D0-84E3-3F68-0E4B-C4D448E4A0E0}"/>
              </a:ext>
            </a:extLst>
          </p:cNvPr>
          <p:cNvPicPr>
            <a:picLocks noChangeAspect="1"/>
          </p:cNvPicPr>
          <p:nvPr/>
        </p:nvPicPr>
        <p:blipFill>
          <a:blip r:embed="rId2"/>
          <a:stretch>
            <a:fillRect/>
          </a:stretch>
        </p:blipFill>
        <p:spPr>
          <a:xfrm>
            <a:off x="1228470" y="234462"/>
            <a:ext cx="10931009" cy="7057292"/>
          </a:xfrm>
          <a:prstGeom prst="rect">
            <a:avLst/>
          </a:prstGeom>
        </p:spPr>
      </p:pic>
    </p:spTree>
    <p:extLst>
      <p:ext uri="{BB962C8B-B14F-4D97-AF65-F5344CB8AC3E}">
        <p14:creationId xmlns:p14="http://schemas.microsoft.com/office/powerpoint/2010/main" val="16393149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1AB9-481F-67D7-F262-DED08525ED1E}"/>
              </a:ext>
            </a:extLst>
          </p:cNvPr>
          <p:cNvSpPr>
            <a:spLocks noGrp="1"/>
          </p:cNvSpPr>
          <p:nvPr>
            <p:ph type="title"/>
          </p:nvPr>
        </p:nvSpPr>
        <p:spPr>
          <a:xfrm>
            <a:off x="923985" y="402483"/>
            <a:ext cx="11591806" cy="875332"/>
          </a:xfrm>
        </p:spPr>
        <p:txBody>
          <a:bodyPr>
            <a:normAutofit/>
          </a:bodyPr>
          <a:lstStyle/>
          <a:p>
            <a:r>
              <a:rPr lang="en-US" sz="4000" b="1" dirty="0"/>
              <a:t>DAY 2 - Agenda</a:t>
            </a:r>
            <a:endParaRPr lang="en-AU" sz="4000" b="1" dirty="0"/>
          </a:p>
        </p:txBody>
      </p:sp>
      <p:sp>
        <p:nvSpPr>
          <p:cNvPr id="3" name="Content Placeholder 2">
            <a:extLst>
              <a:ext uri="{FF2B5EF4-FFF2-40B4-BE49-F238E27FC236}">
                <a16:creationId xmlns:a16="http://schemas.microsoft.com/office/drawing/2014/main" id="{20DDD6F1-8559-4F57-438A-907AB72BF353}"/>
              </a:ext>
            </a:extLst>
          </p:cNvPr>
          <p:cNvSpPr>
            <a:spLocks noGrp="1"/>
          </p:cNvSpPr>
          <p:nvPr>
            <p:ph idx="1"/>
          </p:nvPr>
        </p:nvSpPr>
        <p:spPr>
          <a:xfrm>
            <a:off x="935708" y="1570891"/>
            <a:ext cx="11591806" cy="5586301"/>
          </a:xfrm>
        </p:spPr>
        <p:txBody>
          <a:bodyPr>
            <a:normAutofit fontScale="70000" lnSpcReduction="20000"/>
          </a:bodyPr>
          <a:lstStyle/>
          <a:p>
            <a:r>
              <a:rPr lang="en-US" dirty="0"/>
              <a:t>Recap of Hello Triangle</a:t>
            </a:r>
          </a:p>
          <a:p>
            <a:r>
              <a:rPr lang="en-US" dirty="0"/>
              <a:t>Swap Chain and Presentation</a:t>
            </a:r>
          </a:p>
          <a:p>
            <a:r>
              <a:rPr lang="en-US" dirty="0"/>
              <a:t>Synchronization</a:t>
            </a:r>
          </a:p>
          <a:p>
            <a:endParaRPr lang="en-US" dirty="0"/>
          </a:p>
          <a:p>
            <a:pPr marL="0" indent="0">
              <a:buNone/>
            </a:pPr>
            <a:r>
              <a:rPr lang="en-US" dirty="0"/>
              <a:t>	&lt;BREAK&gt;</a:t>
            </a:r>
          </a:p>
          <a:p>
            <a:endParaRPr lang="en-US" sz="1000" dirty="0"/>
          </a:p>
          <a:p>
            <a:r>
              <a:rPr lang="en-US" dirty="0"/>
              <a:t>Introduction to Texturing</a:t>
            </a:r>
          </a:p>
          <a:p>
            <a:r>
              <a:rPr lang="en-US" dirty="0"/>
              <a:t>Textures, Images, Samplers</a:t>
            </a:r>
          </a:p>
          <a:p>
            <a:r>
              <a:rPr lang="en-US" dirty="0"/>
              <a:t>Mipmapping</a:t>
            </a:r>
          </a:p>
          <a:p>
            <a:r>
              <a:rPr lang="en-US" dirty="0"/>
              <a:t>Layouts and Transitions</a:t>
            </a:r>
          </a:p>
          <a:p>
            <a:r>
              <a:rPr lang="en-US" dirty="0"/>
              <a:t>Synchronization</a:t>
            </a:r>
          </a:p>
          <a:p>
            <a:r>
              <a:rPr lang="en-US" dirty="0"/>
              <a:t>Hello Texture Example</a:t>
            </a:r>
          </a:p>
          <a:p>
            <a:r>
              <a:rPr lang="en-US" dirty="0"/>
              <a:t>Vertex and Uniform Buffers</a:t>
            </a:r>
          </a:p>
          <a:p>
            <a:r>
              <a:rPr lang="en-US" dirty="0"/>
              <a:t>GLM</a:t>
            </a:r>
          </a:p>
          <a:p>
            <a:r>
              <a:rPr lang="en-US" dirty="0"/>
              <a:t>Q&amp;A, Exercises</a:t>
            </a:r>
          </a:p>
          <a:p>
            <a:endParaRPr lang="en-US" dirty="0"/>
          </a:p>
          <a:p>
            <a:endParaRPr lang="en-US" dirty="0"/>
          </a:p>
        </p:txBody>
      </p:sp>
    </p:spTree>
    <p:extLst>
      <p:ext uri="{BB962C8B-B14F-4D97-AF65-F5344CB8AC3E}">
        <p14:creationId xmlns:p14="http://schemas.microsoft.com/office/powerpoint/2010/main" val="24121981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BD0B95-2347-C40E-151F-7B79A7BAF6FC}"/>
              </a:ext>
            </a:extLst>
          </p:cNvPr>
          <p:cNvPicPr>
            <a:picLocks noChangeAspect="1"/>
          </p:cNvPicPr>
          <p:nvPr/>
        </p:nvPicPr>
        <p:blipFill>
          <a:blip r:embed="rId2"/>
          <a:stretch>
            <a:fillRect/>
          </a:stretch>
        </p:blipFill>
        <p:spPr>
          <a:xfrm>
            <a:off x="1790754" y="79522"/>
            <a:ext cx="9858266" cy="7400629"/>
          </a:xfrm>
          <a:prstGeom prst="rect">
            <a:avLst/>
          </a:prstGeom>
        </p:spPr>
      </p:pic>
    </p:spTree>
    <p:extLst>
      <p:ext uri="{BB962C8B-B14F-4D97-AF65-F5344CB8AC3E}">
        <p14:creationId xmlns:p14="http://schemas.microsoft.com/office/powerpoint/2010/main" val="12623104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A8931-15E1-765D-65EF-061D2253CB1D}"/>
              </a:ext>
            </a:extLst>
          </p:cNvPr>
          <p:cNvPicPr>
            <a:picLocks noChangeAspect="1"/>
          </p:cNvPicPr>
          <p:nvPr/>
        </p:nvPicPr>
        <p:blipFill>
          <a:blip r:embed="rId2"/>
          <a:stretch>
            <a:fillRect/>
          </a:stretch>
        </p:blipFill>
        <p:spPr>
          <a:xfrm>
            <a:off x="1873004" y="152700"/>
            <a:ext cx="9693765" cy="7254274"/>
          </a:xfrm>
          <a:prstGeom prst="rect">
            <a:avLst/>
          </a:prstGeom>
        </p:spPr>
      </p:pic>
    </p:spTree>
    <p:extLst>
      <p:ext uri="{BB962C8B-B14F-4D97-AF65-F5344CB8AC3E}">
        <p14:creationId xmlns:p14="http://schemas.microsoft.com/office/powerpoint/2010/main" val="429205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208E84-EC6E-04FE-ACB6-D0525B049D99}"/>
              </a:ext>
            </a:extLst>
          </p:cNvPr>
          <p:cNvPicPr>
            <a:picLocks noChangeAspect="1"/>
          </p:cNvPicPr>
          <p:nvPr/>
        </p:nvPicPr>
        <p:blipFill>
          <a:blip r:embed="rId2"/>
          <a:stretch>
            <a:fillRect/>
          </a:stretch>
        </p:blipFill>
        <p:spPr>
          <a:xfrm>
            <a:off x="1753486" y="201038"/>
            <a:ext cx="9932802" cy="7157598"/>
          </a:xfrm>
          <a:prstGeom prst="rect">
            <a:avLst/>
          </a:prstGeom>
        </p:spPr>
      </p:pic>
    </p:spTree>
    <p:extLst>
      <p:ext uri="{BB962C8B-B14F-4D97-AF65-F5344CB8AC3E}">
        <p14:creationId xmlns:p14="http://schemas.microsoft.com/office/powerpoint/2010/main" val="27694274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971896-5C22-55E9-F036-596FCA79A6B3}"/>
              </a:ext>
            </a:extLst>
          </p:cNvPr>
          <p:cNvPicPr>
            <a:picLocks noChangeAspect="1"/>
          </p:cNvPicPr>
          <p:nvPr/>
        </p:nvPicPr>
        <p:blipFill rotWithShape="1">
          <a:blip r:embed="rId2"/>
          <a:srcRect b="11029"/>
          <a:stretch/>
        </p:blipFill>
        <p:spPr>
          <a:xfrm>
            <a:off x="1830023" y="222738"/>
            <a:ext cx="10831723" cy="7010400"/>
          </a:xfrm>
          <a:prstGeom prst="rect">
            <a:avLst/>
          </a:prstGeom>
        </p:spPr>
      </p:pic>
    </p:spTree>
    <p:extLst>
      <p:ext uri="{BB962C8B-B14F-4D97-AF65-F5344CB8AC3E}">
        <p14:creationId xmlns:p14="http://schemas.microsoft.com/office/powerpoint/2010/main" val="41191001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DF440-F371-A7DF-0AAD-DB9960C47563}"/>
              </a:ext>
            </a:extLst>
          </p:cNvPr>
          <p:cNvPicPr>
            <a:picLocks noChangeAspect="1"/>
          </p:cNvPicPr>
          <p:nvPr/>
        </p:nvPicPr>
        <p:blipFill>
          <a:blip r:embed="rId2"/>
          <a:stretch>
            <a:fillRect/>
          </a:stretch>
        </p:blipFill>
        <p:spPr>
          <a:xfrm>
            <a:off x="2016369" y="225774"/>
            <a:ext cx="9355016" cy="7068819"/>
          </a:xfrm>
          <a:prstGeom prst="rect">
            <a:avLst/>
          </a:prstGeom>
        </p:spPr>
      </p:pic>
    </p:spTree>
    <p:extLst>
      <p:ext uri="{BB962C8B-B14F-4D97-AF65-F5344CB8AC3E}">
        <p14:creationId xmlns:p14="http://schemas.microsoft.com/office/powerpoint/2010/main" val="14056139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3B597B-6618-45F8-F757-86E196F87B26}"/>
              </a:ext>
            </a:extLst>
          </p:cNvPr>
          <p:cNvPicPr>
            <a:picLocks noChangeAspect="1"/>
          </p:cNvPicPr>
          <p:nvPr/>
        </p:nvPicPr>
        <p:blipFill>
          <a:blip r:embed="rId2"/>
          <a:stretch>
            <a:fillRect/>
          </a:stretch>
        </p:blipFill>
        <p:spPr>
          <a:xfrm>
            <a:off x="1781908" y="213775"/>
            <a:ext cx="9906000" cy="7153819"/>
          </a:xfrm>
          <a:prstGeom prst="rect">
            <a:avLst/>
          </a:prstGeom>
        </p:spPr>
      </p:pic>
    </p:spTree>
    <p:extLst>
      <p:ext uri="{BB962C8B-B14F-4D97-AF65-F5344CB8AC3E}">
        <p14:creationId xmlns:p14="http://schemas.microsoft.com/office/powerpoint/2010/main" val="994772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5932CE0-A4C0-A0CC-1C6A-3DB6BAB6B158}"/>
              </a:ext>
            </a:extLst>
          </p:cNvPr>
          <p:cNvPicPr>
            <a:picLocks noChangeAspect="1"/>
          </p:cNvPicPr>
          <p:nvPr/>
        </p:nvPicPr>
        <p:blipFill>
          <a:blip r:embed="rId3"/>
          <a:stretch>
            <a:fillRect/>
          </a:stretch>
        </p:blipFill>
        <p:spPr>
          <a:xfrm>
            <a:off x="0" y="1077"/>
            <a:ext cx="13441692" cy="7558598"/>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7A23BC-75E3-55A2-B5C5-75FC498964AD}"/>
              </a:ext>
            </a:extLst>
          </p:cNvPr>
          <p:cNvPicPr>
            <a:picLocks noChangeAspect="1"/>
          </p:cNvPicPr>
          <p:nvPr/>
        </p:nvPicPr>
        <p:blipFill>
          <a:blip r:embed="rId2"/>
          <a:stretch>
            <a:fillRect/>
          </a:stretch>
        </p:blipFill>
        <p:spPr>
          <a:xfrm>
            <a:off x="1878721" y="117231"/>
            <a:ext cx="9669100" cy="7315200"/>
          </a:xfrm>
          <a:prstGeom prst="rect">
            <a:avLst/>
          </a:prstGeom>
        </p:spPr>
      </p:pic>
    </p:spTree>
    <p:extLst>
      <p:ext uri="{BB962C8B-B14F-4D97-AF65-F5344CB8AC3E}">
        <p14:creationId xmlns:p14="http://schemas.microsoft.com/office/powerpoint/2010/main" val="3617948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05B054-7947-77A9-96CD-4E416DCE305C}"/>
              </a:ext>
            </a:extLst>
          </p:cNvPr>
          <p:cNvPicPr>
            <a:picLocks noChangeAspect="1"/>
          </p:cNvPicPr>
          <p:nvPr/>
        </p:nvPicPr>
        <p:blipFill>
          <a:blip r:embed="rId2"/>
          <a:stretch>
            <a:fillRect/>
          </a:stretch>
        </p:blipFill>
        <p:spPr>
          <a:xfrm>
            <a:off x="1709140" y="117231"/>
            <a:ext cx="9826368" cy="7182585"/>
          </a:xfrm>
          <a:prstGeom prst="rect">
            <a:avLst/>
          </a:prstGeom>
        </p:spPr>
      </p:pic>
    </p:spTree>
    <p:extLst>
      <p:ext uri="{BB962C8B-B14F-4D97-AF65-F5344CB8AC3E}">
        <p14:creationId xmlns:p14="http://schemas.microsoft.com/office/powerpoint/2010/main" val="14175400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6D582-8330-FFAE-049D-F57603AA12A7}"/>
              </a:ext>
            </a:extLst>
          </p:cNvPr>
          <p:cNvPicPr>
            <a:picLocks noChangeAspect="1"/>
          </p:cNvPicPr>
          <p:nvPr/>
        </p:nvPicPr>
        <p:blipFill>
          <a:blip r:embed="rId2"/>
          <a:stretch>
            <a:fillRect/>
          </a:stretch>
        </p:blipFill>
        <p:spPr>
          <a:xfrm>
            <a:off x="1746738" y="115411"/>
            <a:ext cx="9847385" cy="7255968"/>
          </a:xfrm>
          <a:prstGeom prst="rect">
            <a:avLst/>
          </a:prstGeom>
        </p:spPr>
      </p:pic>
    </p:spTree>
    <p:extLst>
      <p:ext uri="{BB962C8B-B14F-4D97-AF65-F5344CB8AC3E}">
        <p14:creationId xmlns:p14="http://schemas.microsoft.com/office/powerpoint/2010/main" val="4512666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01E83-E454-A233-3BBD-FF4B5967A731}"/>
              </a:ext>
            </a:extLst>
          </p:cNvPr>
          <p:cNvPicPr>
            <a:picLocks noChangeAspect="1"/>
          </p:cNvPicPr>
          <p:nvPr/>
        </p:nvPicPr>
        <p:blipFill>
          <a:blip r:embed="rId2"/>
          <a:stretch>
            <a:fillRect/>
          </a:stretch>
        </p:blipFill>
        <p:spPr>
          <a:xfrm>
            <a:off x="1641231" y="131188"/>
            <a:ext cx="10064892" cy="7230904"/>
          </a:xfrm>
          <a:prstGeom prst="rect">
            <a:avLst/>
          </a:prstGeom>
        </p:spPr>
      </p:pic>
    </p:spTree>
    <p:extLst>
      <p:ext uri="{BB962C8B-B14F-4D97-AF65-F5344CB8AC3E}">
        <p14:creationId xmlns:p14="http://schemas.microsoft.com/office/powerpoint/2010/main" val="5139477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69349-12B7-18B4-0012-1C678A7E7650}"/>
              </a:ext>
            </a:extLst>
          </p:cNvPr>
          <p:cNvPicPr>
            <a:picLocks noChangeAspect="1"/>
          </p:cNvPicPr>
          <p:nvPr/>
        </p:nvPicPr>
        <p:blipFill>
          <a:blip r:embed="rId2"/>
          <a:stretch>
            <a:fillRect/>
          </a:stretch>
        </p:blipFill>
        <p:spPr>
          <a:xfrm>
            <a:off x="1840523" y="212377"/>
            <a:ext cx="9730862" cy="7114546"/>
          </a:xfrm>
          <a:prstGeom prst="rect">
            <a:avLst/>
          </a:prstGeom>
        </p:spPr>
      </p:pic>
    </p:spTree>
    <p:extLst>
      <p:ext uri="{BB962C8B-B14F-4D97-AF65-F5344CB8AC3E}">
        <p14:creationId xmlns:p14="http://schemas.microsoft.com/office/powerpoint/2010/main" val="32585560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A4815-CEAA-DE69-F3C2-6D4BF07E3A03}"/>
              </a:ext>
            </a:extLst>
          </p:cNvPr>
          <p:cNvPicPr>
            <a:picLocks noChangeAspect="1"/>
          </p:cNvPicPr>
          <p:nvPr/>
        </p:nvPicPr>
        <p:blipFill>
          <a:blip r:embed="rId2"/>
          <a:stretch>
            <a:fillRect/>
          </a:stretch>
        </p:blipFill>
        <p:spPr>
          <a:xfrm>
            <a:off x="1664677" y="119658"/>
            <a:ext cx="9792307" cy="7090034"/>
          </a:xfrm>
          <a:prstGeom prst="rect">
            <a:avLst/>
          </a:prstGeom>
        </p:spPr>
      </p:pic>
    </p:spTree>
    <p:extLst>
      <p:ext uri="{BB962C8B-B14F-4D97-AF65-F5344CB8AC3E}">
        <p14:creationId xmlns:p14="http://schemas.microsoft.com/office/powerpoint/2010/main" val="21563273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935708" y="1"/>
            <a:ext cx="11591806" cy="1348154"/>
          </a:xfrm>
        </p:spPr>
        <p:txBody>
          <a:bodyPr>
            <a:normAutofit/>
          </a:bodyPr>
          <a:lstStyle/>
          <a:p>
            <a:r>
              <a:rPr lang="en-AU" b="1" dirty="0"/>
              <a:t>Hello Texture – </a:t>
            </a:r>
            <a:r>
              <a:rPr lang="en-AU" sz="3600" b="1" dirty="0" err="1"/>
              <a:t>VulkanTutorial</a:t>
            </a:r>
            <a:r>
              <a:rPr lang="en-AU" sz="3600" b="1" dirty="0"/>
              <a:t>\26_texture_mapping</a:t>
            </a:r>
            <a:endParaRPr lang="en-AU" b="1" dirty="0"/>
          </a:p>
        </p:txBody>
      </p:sp>
      <p:pic>
        <p:nvPicPr>
          <p:cNvPr id="1026" name="Picture 2">
            <a:extLst>
              <a:ext uri="{FF2B5EF4-FFF2-40B4-BE49-F238E27FC236}">
                <a16:creationId xmlns:a16="http://schemas.microsoft.com/office/drawing/2014/main" id="{74604D66-2D5C-C55B-15B4-AA49E6251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086" y="1156799"/>
            <a:ext cx="6806345" cy="53636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0C4DB9-B066-638E-BFC1-F738F4EF55EA}"/>
              </a:ext>
            </a:extLst>
          </p:cNvPr>
          <p:cNvSpPr txBox="1"/>
          <p:nvPr/>
        </p:nvSpPr>
        <p:spPr>
          <a:xfrm>
            <a:off x="3241431" y="6808150"/>
            <a:ext cx="6717322" cy="646331"/>
          </a:xfrm>
          <a:prstGeom prst="rect">
            <a:avLst/>
          </a:prstGeom>
          <a:noFill/>
        </p:spPr>
        <p:txBody>
          <a:bodyPr wrap="square">
            <a:spAutoFit/>
          </a:bodyPr>
          <a:lstStyle/>
          <a:p>
            <a:r>
              <a:rPr lang="en-AU" dirty="0">
                <a:hlinkClick r:id="rId3"/>
              </a:rPr>
              <a:t>https://vulkan-tutorial.com/Texture_mapping/Images</a:t>
            </a:r>
            <a:endParaRPr lang="en-AU" dirty="0"/>
          </a:p>
          <a:p>
            <a:endParaRPr lang="en-AU" dirty="0"/>
          </a:p>
        </p:txBody>
      </p:sp>
    </p:spTree>
    <p:extLst>
      <p:ext uri="{BB962C8B-B14F-4D97-AF65-F5344CB8AC3E}">
        <p14:creationId xmlns:p14="http://schemas.microsoft.com/office/powerpoint/2010/main" val="12332548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681FF2-3332-B209-0BE7-67CBE808D163}"/>
              </a:ext>
            </a:extLst>
          </p:cNvPr>
          <p:cNvPicPr>
            <a:picLocks noChangeAspect="1"/>
          </p:cNvPicPr>
          <p:nvPr/>
        </p:nvPicPr>
        <p:blipFill>
          <a:blip r:embed="rId2"/>
          <a:stretch>
            <a:fillRect/>
          </a:stretch>
        </p:blipFill>
        <p:spPr>
          <a:xfrm>
            <a:off x="546487" y="586196"/>
            <a:ext cx="11465097" cy="4911927"/>
          </a:xfrm>
          <a:prstGeom prst="rect">
            <a:avLst/>
          </a:prstGeom>
        </p:spPr>
      </p:pic>
    </p:spTree>
    <p:extLst>
      <p:ext uri="{BB962C8B-B14F-4D97-AF65-F5344CB8AC3E}">
        <p14:creationId xmlns:p14="http://schemas.microsoft.com/office/powerpoint/2010/main" val="34987581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F5B4-114E-3877-F845-B59D8562BFA8}"/>
              </a:ext>
            </a:extLst>
          </p:cNvPr>
          <p:cNvSpPr>
            <a:spLocks noGrp="1"/>
          </p:cNvSpPr>
          <p:nvPr>
            <p:ph type="title"/>
          </p:nvPr>
        </p:nvSpPr>
        <p:spPr>
          <a:xfrm>
            <a:off x="996461" y="402483"/>
            <a:ext cx="11519329" cy="863609"/>
          </a:xfrm>
        </p:spPr>
        <p:txBody>
          <a:bodyPr/>
          <a:lstStyle/>
          <a:p>
            <a:r>
              <a:rPr lang="en-AU" dirty="0"/>
              <a:t>Vertex Shader</a:t>
            </a:r>
          </a:p>
        </p:txBody>
      </p:sp>
      <p:pic>
        <p:nvPicPr>
          <p:cNvPr id="3" name="Picture 2">
            <a:extLst>
              <a:ext uri="{FF2B5EF4-FFF2-40B4-BE49-F238E27FC236}">
                <a16:creationId xmlns:a16="http://schemas.microsoft.com/office/drawing/2014/main" id="{291D6054-3E32-33A8-123A-DB8AF20D841B}"/>
              </a:ext>
            </a:extLst>
          </p:cNvPr>
          <p:cNvPicPr>
            <a:picLocks noChangeAspect="1"/>
          </p:cNvPicPr>
          <p:nvPr/>
        </p:nvPicPr>
        <p:blipFill>
          <a:blip r:embed="rId2"/>
          <a:stretch>
            <a:fillRect/>
          </a:stretch>
        </p:blipFill>
        <p:spPr>
          <a:xfrm>
            <a:off x="996461" y="1458241"/>
            <a:ext cx="11097239" cy="5698951"/>
          </a:xfrm>
          <a:prstGeom prst="rect">
            <a:avLst/>
          </a:prstGeom>
        </p:spPr>
      </p:pic>
    </p:spTree>
    <p:extLst>
      <p:ext uri="{BB962C8B-B14F-4D97-AF65-F5344CB8AC3E}">
        <p14:creationId xmlns:p14="http://schemas.microsoft.com/office/powerpoint/2010/main" val="30462559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F5B4-114E-3877-F845-B59D8562BFA8}"/>
              </a:ext>
            </a:extLst>
          </p:cNvPr>
          <p:cNvSpPr>
            <a:spLocks noGrp="1"/>
          </p:cNvSpPr>
          <p:nvPr>
            <p:ph type="title"/>
          </p:nvPr>
        </p:nvSpPr>
        <p:spPr>
          <a:xfrm>
            <a:off x="996461" y="402483"/>
            <a:ext cx="11519329" cy="863609"/>
          </a:xfrm>
        </p:spPr>
        <p:txBody>
          <a:bodyPr/>
          <a:lstStyle/>
          <a:p>
            <a:r>
              <a:rPr lang="en-AU" dirty="0"/>
              <a:t>Fragment Shader</a:t>
            </a:r>
          </a:p>
        </p:txBody>
      </p:sp>
      <p:pic>
        <p:nvPicPr>
          <p:cNvPr id="5" name="Picture 4">
            <a:extLst>
              <a:ext uri="{FF2B5EF4-FFF2-40B4-BE49-F238E27FC236}">
                <a16:creationId xmlns:a16="http://schemas.microsoft.com/office/drawing/2014/main" id="{7DEAD704-2047-6DDD-E57D-54F1A11DE92A}"/>
              </a:ext>
            </a:extLst>
          </p:cNvPr>
          <p:cNvPicPr>
            <a:picLocks noChangeAspect="1"/>
          </p:cNvPicPr>
          <p:nvPr/>
        </p:nvPicPr>
        <p:blipFill>
          <a:blip r:embed="rId2"/>
          <a:stretch>
            <a:fillRect/>
          </a:stretch>
        </p:blipFill>
        <p:spPr>
          <a:xfrm>
            <a:off x="720873" y="1576058"/>
            <a:ext cx="11862435" cy="5000587"/>
          </a:xfrm>
          <a:prstGeom prst="rect">
            <a:avLst/>
          </a:prstGeom>
        </p:spPr>
      </p:pic>
    </p:spTree>
    <p:extLst>
      <p:ext uri="{BB962C8B-B14F-4D97-AF65-F5344CB8AC3E}">
        <p14:creationId xmlns:p14="http://schemas.microsoft.com/office/powerpoint/2010/main" val="2279727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7B3A24-6979-E67A-03FC-25BB49A591A0}"/>
              </a:ext>
            </a:extLst>
          </p:cNvPr>
          <p:cNvSpPr>
            <a:spLocks noGrp="1"/>
          </p:cNvSpPr>
          <p:nvPr>
            <p:ph type="title"/>
          </p:nvPr>
        </p:nvSpPr>
        <p:spPr>
          <a:xfrm>
            <a:off x="923985" y="-23446"/>
            <a:ext cx="11591806" cy="1184031"/>
          </a:xfrm>
        </p:spPr>
        <p:txBody>
          <a:bodyPr>
            <a:normAutofit/>
          </a:bodyPr>
          <a:lstStyle/>
          <a:p>
            <a:r>
              <a:rPr lang="en-AU" sz="4000" b="1" dirty="0"/>
              <a:t>Pre-Vulkan - History of OpenGL</a:t>
            </a:r>
          </a:p>
        </p:txBody>
      </p:sp>
      <p:pic>
        <p:nvPicPr>
          <p:cNvPr id="3078" name="Picture 6" descr="Application Program Interface (API) | SpringerLink">
            <a:extLst>
              <a:ext uri="{FF2B5EF4-FFF2-40B4-BE49-F238E27FC236}">
                <a16:creationId xmlns:a16="http://schemas.microsoft.com/office/drawing/2014/main" id="{88E347EF-F1C8-1905-C71D-BBF25A9FE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85" y="1307367"/>
            <a:ext cx="10154323" cy="594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3094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1128F-EC38-6E60-12B4-3FC750BF5E35}"/>
              </a:ext>
            </a:extLst>
          </p:cNvPr>
          <p:cNvPicPr>
            <a:picLocks noChangeAspect="1"/>
          </p:cNvPicPr>
          <p:nvPr/>
        </p:nvPicPr>
        <p:blipFill>
          <a:blip r:embed="rId2"/>
          <a:stretch>
            <a:fillRect/>
          </a:stretch>
        </p:blipFill>
        <p:spPr>
          <a:xfrm>
            <a:off x="0" y="-1"/>
            <a:ext cx="13736008" cy="7559675"/>
          </a:xfrm>
          <a:prstGeom prst="rect">
            <a:avLst/>
          </a:prstGeom>
        </p:spPr>
      </p:pic>
    </p:spTree>
    <p:extLst>
      <p:ext uri="{BB962C8B-B14F-4D97-AF65-F5344CB8AC3E}">
        <p14:creationId xmlns:p14="http://schemas.microsoft.com/office/powerpoint/2010/main" val="13419340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2FD13-94C5-2AF8-8C3F-033710D6A5FA}"/>
              </a:ext>
            </a:extLst>
          </p:cNvPr>
          <p:cNvPicPr>
            <a:picLocks noChangeAspect="1"/>
          </p:cNvPicPr>
          <p:nvPr/>
        </p:nvPicPr>
        <p:blipFill>
          <a:blip r:embed="rId2"/>
          <a:stretch>
            <a:fillRect/>
          </a:stretch>
        </p:blipFill>
        <p:spPr>
          <a:xfrm>
            <a:off x="0" y="0"/>
            <a:ext cx="13704334" cy="7559675"/>
          </a:xfrm>
          <a:prstGeom prst="rect">
            <a:avLst/>
          </a:prstGeom>
        </p:spPr>
      </p:pic>
    </p:spTree>
    <p:extLst>
      <p:ext uri="{BB962C8B-B14F-4D97-AF65-F5344CB8AC3E}">
        <p14:creationId xmlns:p14="http://schemas.microsoft.com/office/powerpoint/2010/main" val="23391014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21AA2-6093-8268-05FA-1358F66924B8}"/>
              </a:ext>
            </a:extLst>
          </p:cNvPr>
          <p:cNvPicPr>
            <a:picLocks noChangeAspect="1"/>
          </p:cNvPicPr>
          <p:nvPr/>
        </p:nvPicPr>
        <p:blipFill>
          <a:blip r:embed="rId2"/>
          <a:stretch>
            <a:fillRect/>
          </a:stretch>
        </p:blipFill>
        <p:spPr>
          <a:xfrm>
            <a:off x="1043355" y="361214"/>
            <a:ext cx="11118656" cy="6696078"/>
          </a:xfrm>
          <a:prstGeom prst="rect">
            <a:avLst/>
          </a:prstGeom>
        </p:spPr>
      </p:pic>
    </p:spTree>
    <p:extLst>
      <p:ext uri="{BB962C8B-B14F-4D97-AF65-F5344CB8AC3E}">
        <p14:creationId xmlns:p14="http://schemas.microsoft.com/office/powerpoint/2010/main" val="29169503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99CCD-E8E0-18C1-4114-61092D0EDE0B}"/>
              </a:ext>
            </a:extLst>
          </p:cNvPr>
          <p:cNvPicPr>
            <a:picLocks noChangeAspect="1"/>
          </p:cNvPicPr>
          <p:nvPr/>
        </p:nvPicPr>
        <p:blipFill>
          <a:blip r:embed="rId2"/>
          <a:stretch>
            <a:fillRect/>
          </a:stretch>
        </p:blipFill>
        <p:spPr>
          <a:xfrm>
            <a:off x="227943" y="1266091"/>
            <a:ext cx="12627664" cy="5802923"/>
          </a:xfrm>
          <a:prstGeom prst="rect">
            <a:avLst/>
          </a:prstGeom>
        </p:spPr>
      </p:pic>
      <p:sp>
        <p:nvSpPr>
          <p:cNvPr id="4" name="Title 3">
            <a:extLst>
              <a:ext uri="{FF2B5EF4-FFF2-40B4-BE49-F238E27FC236}">
                <a16:creationId xmlns:a16="http://schemas.microsoft.com/office/drawing/2014/main" id="{EC33F096-0FA4-FC94-E1B9-DAE90C0E9664}"/>
              </a:ext>
            </a:extLst>
          </p:cNvPr>
          <p:cNvSpPr>
            <a:spLocks noGrp="1"/>
          </p:cNvSpPr>
          <p:nvPr>
            <p:ph type="title"/>
          </p:nvPr>
        </p:nvSpPr>
        <p:spPr>
          <a:xfrm>
            <a:off x="923985" y="402483"/>
            <a:ext cx="11591806" cy="582255"/>
          </a:xfrm>
        </p:spPr>
        <p:txBody>
          <a:bodyPr>
            <a:normAutofit fontScale="90000"/>
          </a:bodyPr>
          <a:lstStyle/>
          <a:p>
            <a:r>
              <a:rPr lang="en-AU" dirty="0"/>
              <a:t>Loading the Image</a:t>
            </a:r>
          </a:p>
        </p:txBody>
      </p:sp>
    </p:spTree>
    <p:extLst>
      <p:ext uri="{BB962C8B-B14F-4D97-AF65-F5344CB8AC3E}">
        <p14:creationId xmlns:p14="http://schemas.microsoft.com/office/powerpoint/2010/main" val="38205989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97623C-BB3D-E2CF-0102-042C2AA8A85C}"/>
              </a:ext>
            </a:extLst>
          </p:cNvPr>
          <p:cNvPicPr>
            <a:picLocks noChangeAspect="1"/>
          </p:cNvPicPr>
          <p:nvPr/>
        </p:nvPicPr>
        <p:blipFill>
          <a:blip r:embed="rId2"/>
          <a:stretch>
            <a:fillRect/>
          </a:stretch>
        </p:blipFill>
        <p:spPr>
          <a:xfrm>
            <a:off x="480646" y="332811"/>
            <a:ext cx="12426462" cy="6865312"/>
          </a:xfrm>
          <a:prstGeom prst="rect">
            <a:avLst/>
          </a:prstGeom>
        </p:spPr>
      </p:pic>
    </p:spTree>
    <p:extLst>
      <p:ext uri="{BB962C8B-B14F-4D97-AF65-F5344CB8AC3E}">
        <p14:creationId xmlns:p14="http://schemas.microsoft.com/office/powerpoint/2010/main" val="26418132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5A62BB-9424-F2FF-FCDF-B687A3A9A708}"/>
              </a:ext>
            </a:extLst>
          </p:cNvPr>
          <p:cNvPicPr>
            <a:picLocks noChangeAspect="1"/>
          </p:cNvPicPr>
          <p:nvPr/>
        </p:nvPicPr>
        <p:blipFill>
          <a:blip r:embed="rId2"/>
          <a:stretch>
            <a:fillRect/>
          </a:stretch>
        </p:blipFill>
        <p:spPr>
          <a:xfrm>
            <a:off x="246184" y="269449"/>
            <a:ext cx="13015081" cy="7057474"/>
          </a:xfrm>
          <a:prstGeom prst="rect">
            <a:avLst/>
          </a:prstGeom>
        </p:spPr>
      </p:pic>
    </p:spTree>
    <p:extLst>
      <p:ext uri="{BB962C8B-B14F-4D97-AF65-F5344CB8AC3E}">
        <p14:creationId xmlns:p14="http://schemas.microsoft.com/office/powerpoint/2010/main" val="23410205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34CC4F-287E-0C33-4157-2B024567CACC}"/>
              </a:ext>
            </a:extLst>
          </p:cNvPr>
          <p:cNvPicPr>
            <a:picLocks noChangeAspect="1"/>
          </p:cNvPicPr>
          <p:nvPr/>
        </p:nvPicPr>
        <p:blipFill>
          <a:blip r:embed="rId2"/>
          <a:stretch>
            <a:fillRect/>
          </a:stretch>
        </p:blipFill>
        <p:spPr>
          <a:xfrm>
            <a:off x="238737" y="539262"/>
            <a:ext cx="12989168" cy="6494584"/>
          </a:xfrm>
          <a:prstGeom prst="rect">
            <a:avLst/>
          </a:prstGeom>
        </p:spPr>
      </p:pic>
    </p:spTree>
    <p:extLst>
      <p:ext uri="{BB962C8B-B14F-4D97-AF65-F5344CB8AC3E}">
        <p14:creationId xmlns:p14="http://schemas.microsoft.com/office/powerpoint/2010/main" val="5112352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878AC-E949-580D-6305-2B7E52D62D3F}"/>
              </a:ext>
            </a:extLst>
          </p:cNvPr>
          <p:cNvPicPr>
            <a:picLocks noChangeAspect="1"/>
          </p:cNvPicPr>
          <p:nvPr/>
        </p:nvPicPr>
        <p:blipFill>
          <a:blip r:embed="rId2"/>
          <a:stretch>
            <a:fillRect/>
          </a:stretch>
        </p:blipFill>
        <p:spPr>
          <a:xfrm>
            <a:off x="628522" y="1453662"/>
            <a:ext cx="12156512" cy="4642338"/>
          </a:xfrm>
          <a:prstGeom prst="rect">
            <a:avLst/>
          </a:prstGeom>
        </p:spPr>
      </p:pic>
    </p:spTree>
    <p:extLst>
      <p:ext uri="{BB962C8B-B14F-4D97-AF65-F5344CB8AC3E}">
        <p14:creationId xmlns:p14="http://schemas.microsoft.com/office/powerpoint/2010/main" val="8139519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01904-1BFD-2570-5046-E3A33254DE81}"/>
              </a:ext>
            </a:extLst>
          </p:cNvPr>
          <p:cNvPicPr>
            <a:picLocks noChangeAspect="1"/>
          </p:cNvPicPr>
          <p:nvPr/>
        </p:nvPicPr>
        <p:blipFill>
          <a:blip r:embed="rId2"/>
          <a:stretch>
            <a:fillRect/>
          </a:stretch>
        </p:blipFill>
        <p:spPr>
          <a:xfrm>
            <a:off x="703385" y="73623"/>
            <a:ext cx="11964990" cy="7370531"/>
          </a:xfrm>
          <a:prstGeom prst="rect">
            <a:avLst/>
          </a:prstGeom>
        </p:spPr>
      </p:pic>
    </p:spTree>
    <p:extLst>
      <p:ext uri="{BB962C8B-B14F-4D97-AF65-F5344CB8AC3E}">
        <p14:creationId xmlns:p14="http://schemas.microsoft.com/office/powerpoint/2010/main" val="12473617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B20FE4-8ADD-1454-809D-20E20254C5C9}"/>
              </a:ext>
            </a:extLst>
          </p:cNvPr>
          <p:cNvPicPr>
            <a:picLocks noChangeAspect="1"/>
          </p:cNvPicPr>
          <p:nvPr/>
        </p:nvPicPr>
        <p:blipFill>
          <a:blip r:embed="rId2"/>
          <a:stretch>
            <a:fillRect/>
          </a:stretch>
        </p:blipFill>
        <p:spPr>
          <a:xfrm>
            <a:off x="793506" y="580537"/>
            <a:ext cx="12030292" cy="5902325"/>
          </a:xfrm>
          <a:prstGeom prst="rect">
            <a:avLst/>
          </a:prstGeom>
        </p:spPr>
      </p:pic>
    </p:spTree>
    <p:extLst>
      <p:ext uri="{BB962C8B-B14F-4D97-AF65-F5344CB8AC3E}">
        <p14:creationId xmlns:p14="http://schemas.microsoft.com/office/powerpoint/2010/main" val="1039718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hronos Announces Next Generation OpenGL Initiative">
            <a:extLst>
              <a:ext uri="{FF2B5EF4-FFF2-40B4-BE49-F238E27FC236}">
                <a16:creationId xmlns:a16="http://schemas.microsoft.com/office/drawing/2014/main" id="{A06C6A2D-11D6-CD65-FE4C-39B1E3056F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36"/>
          <a:stretch/>
        </p:blipFill>
        <p:spPr bwMode="auto">
          <a:xfrm>
            <a:off x="0" y="504092"/>
            <a:ext cx="13439775" cy="655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6909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91D0DC-A413-674F-50EA-00720ED4165D}"/>
              </a:ext>
            </a:extLst>
          </p:cNvPr>
          <p:cNvPicPr>
            <a:picLocks noChangeAspect="1"/>
          </p:cNvPicPr>
          <p:nvPr/>
        </p:nvPicPr>
        <p:blipFill>
          <a:blip r:embed="rId2"/>
          <a:stretch>
            <a:fillRect/>
          </a:stretch>
        </p:blipFill>
        <p:spPr>
          <a:xfrm>
            <a:off x="722028" y="561383"/>
            <a:ext cx="11423252" cy="6085602"/>
          </a:xfrm>
          <a:prstGeom prst="rect">
            <a:avLst/>
          </a:prstGeom>
        </p:spPr>
      </p:pic>
    </p:spTree>
    <p:extLst>
      <p:ext uri="{BB962C8B-B14F-4D97-AF65-F5344CB8AC3E}">
        <p14:creationId xmlns:p14="http://schemas.microsoft.com/office/powerpoint/2010/main" val="20915399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BED6F-ED0F-B665-61F8-959736D64744}"/>
              </a:ext>
            </a:extLst>
          </p:cNvPr>
          <p:cNvPicPr>
            <a:picLocks noChangeAspect="1"/>
          </p:cNvPicPr>
          <p:nvPr/>
        </p:nvPicPr>
        <p:blipFill>
          <a:blip r:embed="rId3"/>
          <a:stretch>
            <a:fillRect/>
          </a:stretch>
        </p:blipFill>
        <p:spPr>
          <a:xfrm>
            <a:off x="677126" y="492369"/>
            <a:ext cx="11407706" cy="6206181"/>
          </a:xfrm>
          <a:prstGeom prst="rect">
            <a:avLst/>
          </a:prstGeom>
        </p:spPr>
      </p:pic>
    </p:spTree>
    <p:extLst>
      <p:ext uri="{BB962C8B-B14F-4D97-AF65-F5344CB8AC3E}">
        <p14:creationId xmlns:p14="http://schemas.microsoft.com/office/powerpoint/2010/main" val="13626955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807D1-D908-6339-7AAF-8B37B2FC6BA8}"/>
              </a:ext>
            </a:extLst>
          </p:cNvPr>
          <p:cNvPicPr>
            <a:picLocks noChangeAspect="1"/>
          </p:cNvPicPr>
          <p:nvPr/>
        </p:nvPicPr>
        <p:blipFill>
          <a:blip r:embed="rId2"/>
          <a:stretch>
            <a:fillRect/>
          </a:stretch>
        </p:blipFill>
        <p:spPr>
          <a:xfrm>
            <a:off x="504175" y="586154"/>
            <a:ext cx="11750270" cy="6037384"/>
          </a:xfrm>
          <a:prstGeom prst="rect">
            <a:avLst/>
          </a:prstGeom>
        </p:spPr>
      </p:pic>
    </p:spTree>
    <p:extLst>
      <p:ext uri="{BB962C8B-B14F-4D97-AF65-F5344CB8AC3E}">
        <p14:creationId xmlns:p14="http://schemas.microsoft.com/office/powerpoint/2010/main" val="33101248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8D54-7869-C5E8-73DD-2F37F9669FA7}"/>
              </a:ext>
            </a:extLst>
          </p:cNvPr>
          <p:cNvPicPr>
            <a:picLocks noChangeAspect="1"/>
          </p:cNvPicPr>
          <p:nvPr/>
        </p:nvPicPr>
        <p:blipFill>
          <a:blip r:embed="rId2"/>
          <a:stretch>
            <a:fillRect/>
          </a:stretch>
        </p:blipFill>
        <p:spPr>
          <a:xfrm>
            <a:off x="357009" y="140676"/>
            <a:ext cx="12725755" cy="5216770"/>
          </a:xfrm>
          <a:prstGeom prst="rect">
            <a:avLst/>
          </a:prstGeom>
        </p:spPr>
      </p:pic>
    </p:spTree>
    <p:extLst>
      <p:ext uri="{BB962C8B-B14F-4D97-AF65-F5344CB8AC3E}">
        <p14:creationId xmlns:p14="http://schemas.microsoft.com/office/powerpoint/2010/main" val="30060068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25B728-0574-59CB-D9D4-73687EA31A14}"/>
              </a:ext>
            </a:extLst>
          </p:cNvPr>
          <p:cNvPicPr>
            <a:picLocks noChangeAspect="1"/>
          </p:cNvPicPr>
          <p:nvPr/>
        </p:nvPicPr>
        <p:blipFill>
          <a:blip r:embed="rId2"/>
          <a:stretch>
            <a:fillRect/>
          </a:stretch>
        </p:blipFill>
        <p:spPr>
          <a:xfrm>
            <a:off x="328767" y="433622"/>
            <a:ext cx="12566618" cy="6837291"/>
          </a:xfrm>
          <a:prstGeom prst="rect">
            <a:avLst/>
          </a:prstGeom>
        </p:spPr>
      </p:pic>
    </p:spTree>
    <p:extLst>
      <p:ext uri="{BB962C8B-B14F-4D97-AF65-F5344CB8AC3E}">
        <p14:creationId xmlns:p14="http://schemas.microsoft.com/office/powerpoint/2010/main" val="12995158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71E5D-5EE9-023E-5F90-54C7E52F3F8B}"/>
              </a:ext>
            </a:extLst>
          </p:cNvPr>
          <p:cNvPicPr>
            <a:picLocks noChangeAspect="1"/>
          </p:cNvPicPr>
          <p:nvPr/>
        </p:nvPicPr>
        <p:blipFill>
          <a:blip r:embed="rId2"/>
          <a:stretch>
            <a:fillRect/>
          </a:stretch>
        </p:blipFill>
        <p:spPr>
          <a:xfrm>
            <a:off x="267673" y="1152501"/>
            <a:ext cx="12904427" cy="5254671"/>
          </a:xfrm>
          <a:prstGeom prst="rect">
            <a:avLst/>
          </a:prstGeom>
        </p:spPr>
      </p:pic>
    </p:spTree>
    <p:extLst>
      <p:ext uri="{BB962C8B-B14F-4D97-AF65-F5344CB8AC3E}">
        <p14:creationId xmlns:p14="http://schemas.microsoft.com/office/powerpoint/2010/main" val="34909423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8F014B-9C6D-A557-C8E7-5697EFF239E9}"/>
              </a:ext>
            </a:extLst>
          </p:cNvPr>
          <p:cNvPicPr>
            <a:picLocks noChangeAspect="1"/>
          </p:cNvPicPr>
          <p:nvPr/>
        </p:nvPicPr>
        <p:blipFill>
          <a:blip r:embed="rId2"/>
          <a:stretch>
            <a:fillRect/>
          </a:stretch>
        </p:blipFill>
        <p:spPr>
          <a:xfrm>
            <a:off x="401707" y="487206"/>
            <a:ext cx="10383523" cy="6622309"/>
          </a:xfrm>
          <a:prstGeom prst="rect">
            <a:avLst/>
          </a:prstGeom>
        </p:spPr>
      </p:pic>
    </p:spTree>
    <p:extLst>
      <p:ext uri="{BB962C8B-B14F-4D97-AF65-F5344CB8AC3E}">
        <p14:creationId xmlns:p14="http://schemas.microsoft.com/office/powerpoint/2010/main" val="15734550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2AB7F-97A7-2DD1-0A9B-371442649F45}"/>
              </a:ext>
            </a:extLst>
          </p:cNvPr>
          <p:cNvPicPr>
            <a:picLocks noChangeAspect="1"/>
          </p:cNvPicPr>
          <p:nvPr/>
        </p:nvPicPr>
        <p:blipFill>
          <a:blip r:embed="rId2"/>
          <a:stretch>
            <a:fillRect/>
          </a:stretch>
        </p:blipFill>
        <p:spPr>
          <a:xfrm>
            <a:off x="1822458" y="208588"/>
            <a:ext cx="9794858" cy="7142498"/>
          </a:xfrm>
          <a:prstGeom prst="rect">
            <a:avLst/>
          </a:prstGeom>
        </p:spPr>
      </p:pic>
    </p:spTree>
    <p:extLst>
      <p:ext uri="{BB962C8B-B14F-4D97-AF65-F5344CB8AC3E}">
        <p14:creationId xmlns:p14="http://schemas.microsoft.com/office/powerpoint/2010/main" val="33513742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56B5A4-FC0C-CF89-0D93-6FD4FA6B13B4}"/>
              </a:ext>
            </a:extLst>
          </p:cNvPr>
          <p:cNvPicPr>
            <a:picLocks noChangeAspect="1"/>
          </p:cNvPicPr>
          <p:nvPr/>
        </p:nvPicPr>
        <p:blipFill>
          <a:blip r:embed="rId2"/>
          <a:stretch>
            <a:fillRect/>
          </a:stretch>
        </p:blipFill>
        <p:spPr>
          <a:xfrm>
            <a:off x="598119" y="359540"/>
            <a:ext cx="7326681" cy="2415389"/>
          </a:xfrm>
          <a:prstGeom prst="rect">
            <a:avLst/>
          </a:prstGeom>
        </p:spPr>
      </p:pic>
      <p:pic>
        <p:nvPicPr>
          <p:cNvPr id="5" name="Picture 4">
            <a:extLst>
              <a:ext uri="{FF2B5EF4-FFF2-40B4-BE49-F238E27FC236}">
                <a16:creationId xmlns:a16="http://schemas.microsoft.com/office/drawing/2014/main" id="{D207A552-8CF1-3FF0-A48B-12F49F734DC8}"/>
              </a:ext>
            </a:extLst>
          </p:cNvPr>
          <p:cNvPicPr>
            <a:picLocks noChangeAspect="1"/>
          </p:cNvPicPr>
          <p:nvPr/>
        </p:nvPicPr>
        <p:blipFill>
          <a:blip r:embed="rId3"/>
          <a:stretch>
            <a:fillRect/>
          </a:stretch>
        </p:blipFill>
        <p:spPr>
          <a:xfrm>
            <a:off x="598118" y="2981835"/>
            <a:ext cx="8139999" cy="4218299"/>
          </a:xfrm>
          <a:prstGeom prst="rect">
            <a:avLst/>
          </a:prstGeom>
        </p:spPr>
      </p:pic>
    </p:spTree>
    <p:extLst>
      <p:ext uri="{BB962C8B-B14F-4D97-AF65-F5344CB8AC3E}">
        <p14:creationId xmlns:p14="http://schemas.microsoft.com/office/powerpoint/2010/main" val="31694565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F9A56-8632-27FB-F6D9-E24CCC0F4EB6}"/>
              </a:ext>
            </a:extLst>
          </p:cNvPr>
          <p:cNvPicPr>
            <a:picLocks noChangeAspect="1"/>
          </p:cNvPicPr>
          <p:nvPr/>
        </p:nvPicPr>
        <p:blipFill>
          <a:blip r:embed="rId2"/>
          <a:stretch>
            <a:fillRect/>
          </a:stretch>
        </p:blipFill>
        <p:spPr>
          <a:xfrm>
            <a:off x="298829" y="355332"/>
            <a:ext cx="11531018" cy="6807468"/>
          </a:xfrm>
          <a:prstGeom prst="rect">
            <a:avLst/>
          </a:prstGeom>
        </p:spPr>
      </p:pic>
    </p:spTree>
    <p:extLst>
      <p:ext uri="{BB962C8B-B14F-4D97-AF65-F5344CB8AC3E}">
        <p14:creationId xmlns:p14="http://schemas.microsoft.com/office/powerpoint/2010/main" val="3612143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3439775"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1" name="Arc 1025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9514756" y="540634"/>
            <a:ext cx="3293605" cy="3293692"/>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B4C64D-61FD-02E2-AA36-94659CDBEA4D}"/>
              </a:ext>
            </a:extLst>
          </p:cNvPr>
          <p:cNvSpPr>
            <a:spLocks noGrp="1"/>
          </p:cNvSpPr>
          <p:nvPr>
            <p:ph type="title" idx="4294967295"/>
          </p:nvPr>
        </p:nvSpPr>
        <p:spPr>
          <a:xfrm>
            <a:off x="6498274" y="528552"/>
            <a:ext cx="6017516" cy="1461187"/>
          </a:xfrm>
        </p:spPr>
        <p:txBody>
          <a:bodyPr vert="horz" lIns="91440" tIns="45720" rIns="91440" bIns="45720" rtlCol="0" anchor="ctr">
            <a:normAutofit/>
          </a:bodyPr>
          <a:lstStyle/>
          <a:p>
            <a:pPr defTabSz="914400"/>
            <a:r>
              <a:rPr lang="en-US" sz="4400" b="1" kern="1200" dirty="0">
                <a:solidFill>
                  <a:schemeClr val="tx1"/>
                </a:solidFill>
                <a:latin typeface="+mj-lt"/>
                <a:ea typeface="+mj-ea"/>
                <a:cs typeface="+mj-cs"/>
              </a:rPr>
              <a:t>Graphics Pipeline</a:t>
            </a:r>
          </a:p>
        </p:txBody>
      </p:sp>
      <p:sp>
        <p:nvSpPr>
          <p:cNvPr id="10253" name="Freeform: Shape 1025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047740"/>
            <a:ext cx="2946413" cy="1511935"/>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CB53F626-075F-BA78-42A6-F83FBF9CDF2E}"/>
              </a:ext>
            </a:extLst>
          </p:cNvPr>
          <p:cNvSpPr>
            <a:spLocks noGrp="1"/>
          </p:cNvSpPr>
          <p:nvPr>
            <p:ph type="body" idx="4294967295"/>
          </p:nvPr>
        </p:nvSpPr>
        <p:spPr>
          <a:xfrm>
            <a:off x="6498274" y="2187480"/>
            <a:ext cx="6017516" cy="4621477"/>
          </a:xfrm>
        </p:spPr>
        <p:txBody>
          <a:bodyPr vert="horz" lIns="91440" tIns="45720" rIns="91440" bIns="45720" rtlCol="0">
            <a:normAutofit/>
          </a:bodyPr>
          <a:lstStyle/>
          <a:p>
            <a:pPr marL="23386" indent="0" defTabSz="914400">
              <a:buNone/>
            </a:pPr>
            <a:r>
              <a:rPr lang="en-US" b="0" i="0" dirty="0">
                <a:solidFill>
                  <a:srgbClr val="2D2D2D"/>
                </a:solidFill>
                <a:effectLst/>
                <a:latin typeface="Roboto Slab" panose="020F0502020204030204" pitchFamily="2" charset="0"/>
              </a:rPr>
              <a:t>Sequence of operations that take the vertices and textures of your dataset all the way to the pixels in the render target(s)</a:t>
            </a:r>
          </a:p>
          <a:p>
            <a:pPr marL="23386" indent="0" defTabSz="914400">
              <a:buNone/>
            </a:pPr>
            <a:endParaRPr lang="en-US" dirty="0">
              <a:solidFill>
                <a:srgbClr val="2D2D2D"/>
              </a:solidFill>
              <a:latin typeface="Roboto Slab" panose="020F0502020204030204" pitchFamily="2" charset="0"/>
            </a:endParaRPr>
          </a:p>
          <a:p>
            <a:pPr marL="23386" indent="0" defTabSz="914400">
              <a:buNone/>
            </a:pPr>
            <a:r>
              <a:rPr lang="en-US" sz="2800" i="1" dirty="0">
                <a:solidFill>
                  <a:srgbClr val="2D2D2D"/>
                </a:solidFill>
                <a:latin typeface="Roboto Slab" panose="020F0502020204030204" pitchFamily="2" charset="0"/>
              </a:rPr>
              <a:t>Note: Refer to graphics primers for explanations of these operations</a:t>
            </a:r>
          </a:p>
          <a:p>
            <a:pPr marL="23386" indent="0" defTabSz="914400">
              <a:buNone/>
            </a:pPr>
            <a:endParaRPr lang="en-US" dirty="0"/>
          </a:p>
        </p:txBody>
      </p:sp>
      <p:pic>
        <p:nvPicPr>
          <p:cNvPr id="9" name="Picture 8">
            <a:extLst>
              <a:ext uri="{FF2B5EF4-FFF2-40B4-BE49-F238E27FC236}">
                <a16:creationId xmlns:a16="http://schemas.microsoft.com/office/drawing/2014/main" id="{60A2B5C6-DF29-879D-3AF5-83470E9AD453}"/>
              </a:ext>
            </a:extLst>
          </p:cNvPr>
          <p:cNvPicPr>
            <a:picLocks noChangeAspect="1"/>
          </p:cNvPicPr>
          <p:nvPr/>
        </p:nvPicPr>
        <p:blipFill>
          <a:blip r:embed="rId2"/>
          <a:stretch>
            <a:fillRect/>
          </a:stretch>
        </p:blipFill>
        <p:spPr>
          <a:xfrm>
            <a:off x="827830" y="136292"/>
            <a:ext cx="3040785" cy="7287089"/>
          </a:xfrm>
          <a:prstGeom prst="rect">
            <a:avLst/>
          </a:prstGeom>
        </p:spPr>
      </p:pic>
    </p:spTree>
    <p:extLst>
      <p:ext uri="{BB962C8B-B14F-4D97-AF65-F5344CB8AC3E}">
        <p14:creationId xmlns:p14="http://schemas.microsoft.com/office/powerpoint/2010/main" val="27439915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889B96-268B-4E5C-E3E0-D9BB0D122821}"/>
              </a:ext>
            </a:extLst>
          </p:cNvPr>
          <p:cNvPicPr>
            <a:picLocks noChangeAspect="1"/>
          </p:cNvPicPr>
          <p:nvPr/>
        </p:nvPicPr>
        <p:blipFill>
          <a:blip r:embed="rId2"/>
          <a:stretch>
            <a:fillRect/>
          </a:stretch>
        </p:blipFill>
        <p:spPr>
          <a:xfrm>
            <a:off x="343264" y="235438"/>
            <a:ext cx="12950705" cy="7055629"/>
          </a:xfrm>
          <a:prstGeom prst="rect">
            <a:avLst/>
          </a:prstGeom>
        </p:spPr>
      </p:pic>
    </p:spTree>
    <p:extLst>
      <p:ext uri="{BB962C8B-B14F-4D97-AF65-F5344CB8AC3E}">
        <p14:creationId xmlns:p14="http://schemas.microsoft.com/office/powerpoint/2010/main" val="22835721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238A31-ECBF-999D-6A47-EDCDC035CB3E}"/>
              </a:ext>
            </a:extLst>
          </p:cNvPr>
          <p:cNvPicPr>
            <a:picLocks noChangeAspect="1"/>
          </p:cNvPicPr>
          <p:nvPr/>
        </p:nvPicPr>
        <p:blipFill>
          <a:blip r:embed="rId2"/>
          <a:stretch>
            <a:fillRect/>
          </a:stretch>
        </p:blipFill>
        <p:spPr>
          <a:xfrm>
            <a:off x="274759" y="259617"/>
            <a:ext cx="12901979" cy="6848877"/>
          </a:xfrm>
          <a:prstGeom prst="rect">
            <a:avLst/>
          </a:prstGeom>
        </p:spPr>
      </p:pic>
    </p:spTree>
    <p:extLst>
      <p:ext uri="{BB962C8B-B14F-4D97-AF65-F5344CB8AC3E}">
        <p14:creationId xmlns:p14="http://schemas.microsoft.com/office/powerpoint/2010/main" val="1273872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BECE21-0FA5-8EC1-7F49-BD279DA3FAC3}"/>
              </a:ext>
            </a:extLst>
          </p:cNvPr>
          <p:cNvPicPr>
            <a:picLocks noChangeAspect="1"/>
          </p:cNvPicPr>
          <p:nvPr/>
        </p:nvPicPr>
        <p:blipFill>
          <a:blip r:embed="rId2"/>
          <a:stretch>
            <a:fillRect/>
          </a:stretch>
        </p:blipFill>
        <p:spPr>
          <a:xfrm>
            <a:off x="258389" y="181266"/>
            <a:ext cx="12858878" cy="6887749"/>
          </a:xfrm>
          <a:prstGeom prst="rect">
            <a:avLst/>
          </a:prstGeom>
        </p:spPr>
      </p:pic>
    </p:spTree>
    <p:extLst>
      <p:ext uri="{BB962C8B-B14F-4D97-AF65-F5344CB8AC3E}">
        <p14:creationId xmlns:p14="http://schemas.microsoft.com/office/powerpoint/2010/main" val="82703947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A432E-D7F2-0084-D4B4-9E283F077BEE}"/>
              </a:ext>
            </a:extLst>
          </p:cNvPr>
          <p:cNvPicPr>
            <a:picLocks noChangeAspect="1"/>
          </p:cNvPicPr>
          <p:nvPr/>
        </p:nvPicPr>
        <p:blipFill>
          <a:blip r:embed="rId2"/>
          <a:stretch>
            <a:fillRect/>
          </a:stretch>
        </p:blipFill>
        <p:spPr>
          <a:xfrm>
            <a:off x="281835" y="175265"/>
            <a:ext cx="12730188" cy="6131750"/>
          </a:xfrm>
          <a:prstGeom prst="rect">
            <a:avLst/>
          </a:prstGeom>
        </p:spPr>
      </p:pic>
    </p:spTree>
    <p:extLst>
      <p:ext uri="{BB962C8B-B14F-4D97-AF65-F5344CB8AC3E}">
        <p14:creationId xmlns:p14="http://schemas.microsoft.com/office/powerpoint/2010/main" val="31513175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02857-E881-9A5F-520B-9B47B7A9850C}"/>
              </a:ext>
            </a:extLst>
          </p:cNvPr>
          <p:cNvPicPr>
            <a:picLocks noChangeAspect="1"/>
          </p:cNvPicPr>
          <p:nvPr/>
        </p:nvPicPr>
        <p:blipFill>
          <a:blip r:embed="rId2"/>
          <a:stretch>
            <a:fillRect/>
          </a:stretch>
        </p:blipFill>
        <p:spPr>
          <a:xfrm>
            <a:off x="234651" y="167644"/>
            <a:ext cx="12704476" cy="6151094"/>
          </a:xfrm>
          <a:prstGeom prst="rect">
            <a:avLst/>
          </a:prstGeom>
        </p:spPr>
      </p:pic>
    </p:spTree>
    <p:extLst>
      <p:ext uri="{BB962C8B-B14F-4D97-AF65-F5344CB8AC3E}">
        <p14:creationId xmlns:p14="http://schemas.microsoft.com/office/powerpoint/2010/main" val="18917894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82F2A-9AB8-241C-1D3D-FD9B3365B967}"/>
              </a:ext>
            </a:extLst>
          </p:cNvPr>
          <p:cNvPicPr>
            <a:picLocks noChangeAspect="1"/>
          </p:cNvPicPr>
          <p:nvPr/>
        </p:nvPicPr>
        <p:blipFill>
          <a:blip r:embed="rId2"/>
          <a:stretch>
            <a:fillRect/>
          </a:stretch>
        </p:blipFill>
        <p:spPr>
          <a:xfrm>
            <a:off x="129502" y="389307"/>
            <a:ext cx="13115508" cy="6410078"/>
          </a:xfrm>
          <a:prstGeom prst="rect">
            <a:avLst/>
          </a:prstGeom>
        </p:spPr>
      </p:pic>
    </p:spTree>
    <p:extLst>
      <p:ext uri="{BB962C8B-B14F-4D97-AF65-F5344CB8AC3E}">
        <p14:creationId xmlns:p14="http://schemas.microsoft.com/office/powerpoint/2010/main" val="7520191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A58253-DB0B-7381-6AF3-28346A7A3D00}"/>
              </a:ext>
            </a:extLst>
          </p:cNvPr>
          <p:cNvPicPr>
            <a:picLocks noChangeAspect="1"/>
          </p:cNvPicPr>
          <p:nvPr/>
        </p:nvPicPr>
        <p:blipFill>
          <a:blip r:embed="rId2"/>
          <a:stretch>
            <a:fillRect/>
          </a:stretch>
        </p:blipFill>
        <p:spPr>
          <a:xfrm>
            <a:off x="264502" y="227011"/>
            <a:ext cx="12783283" cy="6886351"/>
          </a:xfrm>
          <a:prstGeom prst="rect">
            <a:avLst/>
          </a:prstGeom>
        </p:spPr>
      </p:pic>
    </p:spTree>
    <p:extLst>
      <p:ext uri="{BB962C8B-B14F-4D97-AF65-F5344CB8AC3E}">
        <p14:creationId xmlns:p14="http://schemas.microsoft.com/office/powerpoint/2010/main" val="5969206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F2F05-6DB0-CFAC-F9AF-EEBB4DF65742}"/>
              </a:ext>
            </a:extLst>
          </p:cNvPr>
          <p:cNvPicPr>
            <a:picLocks noChangeAspect="1"/>
          </p:cNvPicPr>
          <p:nvPr/>
        </p:nvPicPr>
        <p:blipFill>
          <a:blip r:embed="rId2"/>
          <a:stretch>
            <a:fillRect/>
          </a:stretch>
        </p:blipFill>
        <p:spPr>
          <a:xfrm>
            <a:off x="287877" y="193638"/>
            <a:ext cx="12654889" cy="3170885"/>
          </a:xfrm>
          <a:prstGeom prst="rect">
            <a:avLst/>
          </a:prstGeom>
        </p:spPr>
      </p:pic>
    </p:spTree>
    <p:extLst>
      <p:ext uri="{BB962C8B-B14F-4D97-AF65-F5344CB8AC3E}">
        <p14:creationId xmlns:p14="http://schemas.microsoft.com/office/powerpoint/2010/main" val="1095223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77C87-AC00-EDC4-54AE-DA25BE1D7B04}"/>
              </a:ext>
            </a:extLst>
          </p:cNvPr>
          <p:cNvPicPr>
            <a:picLocks noChangeAspect="1"/>
          </p:cNvPicPr>
          <p:nvPr/>
        </p:nvPicPr>
        <p:blipFill>
          <a:blip r:embed="rId2"/>
          <a:stretch>
            <a:fillRect/>
          </a:stretch>
        </p:blipFill>
        <p:spPr>
          <a:xfrm>
            <a:off x="1550834" y="155260"/>
            <a:ext cx="10338105" cy="7249154"/>
          </a:xfrm>
          <a:prstGeom prst="rect">
            <a:avLst/>
          </a:prstGeom>
        </p:spPr>
      </p:pic>
    </p:spTree>
    <p:extLst>
      <p:ext uri="{BB962C8B-B14F-4D97-AF65-F5344CB8AC3E}">
        <p14:creationId xmlns:p14="http://schemas.microsoft.com/office/powerpoint/2010/main" val="33794599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AE7BC4-9DC4-8ADA-4F1D-CB334FA122F4}"/>
              </a:ext>
            </a:extLst>
          </p:cNvPr>
          <p:cNvPicPr>
            <a:picLocks noChangeAspect="1"/>
          </p:cNvPicPr>
          <p:nvPr/>
        </p:nvPicPr>
        <p:blipFill>
          <a:blip r:embed="rId2"/>
          <a:stretch>
            <a:fillRect/>
          </a:stretch>
        </p:blipFill>
        <p:spPr>
          <a:xfrm>
            <a:off x="250861" y="211257"/>
            <a:ext cx="7087785" cy="2335747"/>
          </a:xfrm>
          <a:prstGeom prst="rect">
            <a:avLst/>
          </a:prstGeom>
        </p:spPr>
      </p:pic>
      <p:pic>
        <p:nvPicPr>
          <p:cNvPr id="7" name="Picture 6">
            <a:extLst>
              <a:ext uri="{FF2B5EF4-FFF2-40B4-BE49-F238E27FC236}">
                <a16:creationId xmlns:a16="http://schemas.microsoft.com/office/drawing/2014/main" id="{093FAA82-C141-ABA0-D7FC-5B570F27D58B}"/>
              </a:ext>
            </a:extLst>
          </p:cNvPr>
          <p:cNvPicPr>
            <a:picLocks noChangeAspect="1"/>
          </p:cNvPicPr>
          <p:nvPr/>
        </p:nvPicPr>
        <p:blipFill>
          <a:blip r:embed="rId3"/>
          <a:stretch>
            <a:fillRect/>
          </a:stretch>
        </p:blipFill>
        <p:spPr>
          <a:xfrm>
            <a:off x="250861" y="2791436"/>
            <a:ext cx="9810806" cy="4476873"/>
          </a:xfrm>
          <a:prstGeom prst="rect">
            <a:avLst/>
          </a:prstGeom>
        </p:spPr>
      </p:pic>
    </p:spTree>
    <p:extLst>
      <p:ext uri="{BB962C8B-B14F-4D97-AF65-F5344CB8AC3E}">
        <p14:creationId xmlns:p14="http://schemas.microsoft.com/office/powerpoint/2010/main" val="2699694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E93B491-75D3-559C-DDBF-B3852D193E0D}"/>
              </a:ext>
            </a:extLst>
          </p:cNvPr>
          <p:cNvPicPr>
            <a:picLocks noChangeAspect="1"/>
          </p:cNvPicPr>
          <p:nvPr/>
        </p:nvPicPr>
        <p:blipFill rotWithShape="1">
          <a:blip r:embed="rId2"/>
          <a:srcRect t="5005"/>
          <a:stretch/>
        </p:blipFill>
        <p:spPr>
          <a:xfrm>
            <a:off x="1122118" y="288039"/>
            <a:ext cx="11195538" cy="6983596"/>
          </a:xfrm>
          <a:prstGeom prst="rect">
            <a:avLst/>
          </a:prstGeom>
        </p:spPr>
      </p:pic>
    </p:spTree>
    <p:extLst>
      <p:ext uri="{BB962C8B-B14F-4D97-AF65-F5344CB8AC3E}">
        <p14:creationId xmlns:p14="http://schemas.microsoft.com/office/powerpoint/2010/main" val="402432958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62C00-3935-6283-8251-75B8B836E614}"/>
              </a:ext>
            </a:extLst>
          </p:cNvPr>
          <p:cNvPicPr>
            <a:picLocks noChangeAspect="1"/>
          </p:cNvPicPr>
          <p:nvPr/>
        </p:nvPicPr>
        <p:blipFill>
          <a:blip r:embed="rId2"/>
          <a:stretch>
            <a:fillRect/>
          </a:stretch>
        </p:blipFill>
        <p:spPr>
          <a:xfrm>
            <a:off x="287930" y="194143"/>
            <a:ext cx="9969762" cy="4946372"/>
          </a:xfrm>
          <a:prstGeom prst="rect">
            <a:avLst/>
          </a:prstGeom>
        </p:spPr>
      </p:pic>
      <p:pic>
        <p:nvPicPr>
          <p:cNvPr id="5" name="Picture 4">
            <a:extLst>
              <a:ext uri="{FF2B5EF4-FFF2-40B4-BE49-F238E27FC236}">
                <a16:creationId xmlns:a16="http://schemas.microsoft.com/office/drawing/2014/main" id="{CB4239CA-09CD-67D5-6D1C-66F7410A2B1C}"/>
              </a:ext>
            </a:extLst>
          </p:cNvPr>
          <p:cNvPicPr>
            <a:picLocks noChangeAspect="1"/>
          </p:cNvPicPr>
          <p:nvPr/>
        </p:nvPicPr>
        <p:blipFill>
          <a:blip r:embed="rId3"/>
          <a:stretch>
            <a:fillRect/>
          </a:stretch>
        </p:blipFill>
        <p:spPr>
          <a:xfrm>
            <a:off x="287930" y="5140515"/>
            <a:ext cx="7763719" cy="2225017"/>
          </a:xfrm>
          <a:prstGeom prst="rect">
            <a:avLst/>
          </a:prstGeom>
        </p:spPr>
      </p:pic>
    </p:spTree>
    <p:extLst>
      <p:ext uri="{BB962C8B-B14F-4D97-AF65-F5344CB8AC3E}">
        <p14:creationId xmlns:p14="http://schemas.microsoft.com/office/powerpoint/2010/main" val="36485235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A45ED0-CCCC-8834-AEC3-B0C8EB0D0E39}"/>
              </a:ext>
            </a:extLst>
          </p:cNvPr>
          <p:cNvPicPr>
            <a:picLocks noChangeAspect="1"/>
          </p:cNvPicPr>
          <p:nvPr/>
        </p:nvPicPr>
        <p:blipFill>
          <a:blip r:embed="rId2"/>
          <a:stretch>
            <a:fillRect/>
          </a:stretch>
        </p:blipFill>
        <p:spPr>
          <a:xfrm>
            <a:off x="371810" y="204088"/>
            <a:ext cx="10976128" cy="7146208"/>
          </a:xfrm>
          <a:prstGeom prst="rect">
            <a:avLst/>
          </a:prstGeom>
        </p:spPr>
      </p:pic>
    </p:spTree>
    <p:extLst>
      <p:ext uri="{BB962C8B-B14F-4D97-AF65-F5344CB8AC3E}">
        <p14:creationId xmlns:p14="http://schemas.microsoft.com/office/powerpoint/2010/main" val="7868548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ndering from Vertex and Index Buffers (Direct3D 9) - Win32 apps |  Microsoft Learn">
            <a:extLst>
              <a:ext uri="{FF2B5EF4-FFF2-40B4-BE49-F238E27FC236}">
                <a16:creationId xmlns:a16="http://schemas.microsoft.com/office/drawing/2014/main" id="{401D7558-4D11-38EE-9DE1-64E037257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723" y="666104"/>
            <a:ext cx="8244383" cy="580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0252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ndering from Vertex and Index Buffers (Direct3D 9) - Win32 apps |  Microsoft Learn">
            <a:extLst>
              <a:ext uri="{FF2B5EF4-FFF2-40B4-BE49-F238E27FC236}">
                <a16:creationId xmlns:a16="http://schemas.microsoft.com/office/drawing/2014/main" id="{E5B1432F-3817-F4F3-0F9A-6B90776D8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354" y="478180"/>
            <a:ext cx="10364150" cy="602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3309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7EA10-2681-6A53-5CE5-37967E048125}"/>
              </a:ext>
            </a:extLst>
          </p:cNvPr>
          <p:cNvPicPr>
            <a:picLocks noChangeAspect="1"/>
          </p:cNvPicPr>
          <p:nvPr/>
        </p:nvPicPr>
        <p:blipFill>
          <a:blip r:embed="rId2"/>
          <a:stretch>
            <a:fillRect/>
          </a:stretch>
        </p:blipFill>
        <p:spPr>
          <a:xfrm>
            <a:off x="331370" y="212332"/>
            <a:ext cx="12766346" cy="6903576"/>
          </a:xfrm>
          <a:prstGeom prst="rect">
            <a:avLst/>
          </a:prstGeom>
        </p:spPr>
      </p:pic>
    </p:spTree>
    <p:extLst>
      <p:ext uri="{BB962C8B-B14F-4D97-AF65-F5344CB8AC3E}">
        <p14:creationId xmlns:p14="http://schemas.microsoft.com/office/powerpoint/2010/main" val="39484188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41E27-7565-AFBE-E7F7-B34DCE821E47}"/>
              </a:ext>
            </a:extLst>
          </p:cNvPr>
          <p:cNvPicPr>
            <a:picLocks noChangeAspect="1"/>
          </p:cNvPicPr>
          <p:nvPr/>
        </p:nvPicPr>
        <p:blipFill>
          <a:blip r:embed="rId2"/>
          <a:stretch>
            <a:fillRect/>
          </a:stretch>
        </p:blipFill>
        <p:spPr>
          <a:xfrm>
            <a:off x="234066" y="328686"/>
            <a:ext cx="12756791" cy="6752052"/>
          </a:xfrm>
          <a:prstGeom prst="rect">
            <a:avLst/>
          </a:prstGeom>
        </p:spPr>
      </p:pic>
    </p:spTree>
    <p:extLst>
      <p:ext uri="{BB962C8B-B14F-4D97-AF65-F5344CB8AC3E}">
        <p14:creationId xmlns:p14="http://schemas.microsoft.com/office/powerpoint/2010/main" val="9585234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7660B2-2D0B-CD77-8A45-FC622BB657F3}"/>
              </a:ext>
            </a:extLst>
          </p:cNvPr>
          <p:cNvPicPr>
            <a:picLocks noChangeAspect="1"/>
          </p:cNvPicPr>
          <p:nvPr/>
        </p:nvPicPr>
        <p:blipFill>
          <a:blip r:embed="rId2"/>
          <a:stretch>
            <a:fillRect/>
          </a:stretch>
        </p:blipFill>
        <p:spPr>
          <a:xfrm>
            <a:off x="353355" y="363350"/>
            <a:ext cx="12635814" cy="3562929"/>
          </a:xfrm>
          <a:prstGeom prst="rect">
            <a:avLst/>
          </a:prstGeom>
        </p:spPr>
      </p:pic>
      <p:pic>
        <p:nvPicPr>
          <p:cNvPr id="7" name="Picture 6">
            <a:extLst>
              <a:ext uri="{FF2B5EF4-FFF2-40B4-BE49-F238E27FC236}">
                <a16:creationId xmlns:a16="http://schemas.microsoft.com/office/drawing/2014/main" id="{014F8FB3-C469-2206-E56B-E89B3579FAFB}"/>
              </a:ext>
            </a:extLst>
          </p:cNvPr>
          <p:cNvPicPr>
            <a:picLocks noChangeAspect="1"/>
          </p:cNvPicPr>
          <p:nvPr/>
        </p:nvPicPr>
        <p:blipFill>
          <a:blip r:embed="rId3"/>
          <a:stretch>
            <a:fillRect/>
          </a:stretch>
        </p:blipFill>
        <p:spPr>
          <a:xfrm>
            <a:off x="353355" y="4243132"/>
            <a:ext cx="8823430" cy="2392130"/>
          </a:xfrm>
          <a:prstGeom prst="rect">
            <a:avLst/>
          </a:prstGeom>
        </p:spPr>
      </p:pic>
    </p:spTree>
    <p:extLst>
      <p:ext uri="{BB962C8B-B14F-4D97-AF65-F5344CB8AC3E}">
        <p14:creationId xmlns:p14="http://schemas.microsoft.com/office/powerpoint/2010/main" val="29664961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19574E-5D54-AD06-EA29-04E8641C1B04}"/>
              </a:ext>
            </a:extLst>
          </p:cNvPr>
          <p:cNvPicPr>
            <a:picLocks noChangeAspect="1"/>
          </p:cNvPicPr>
          <p:nvPr/>
        </p:nvPicPr>
        <p:blipFill>
          <a:blip r:embed="rId2"/>
          <a:stretch>
            <a:fillRect/>
          </a:stretch>
        </p:blipFill>
        <p:spPr>
          <a:xfrm>
            <a:off x="295562" y="457200"/>
            <a:ext cx="12806323" cy="6576646"/>
          </a:xfrm>
          <a:prstGeom prst="rect">
            <a:avLst/>
          </a:prstGeom>
        </p:spPr>
      </p:pic>
    </p:spTree>
    <p:extLst>
      <p:ext uri="{BB962C8B-B14F-4D97-AF65-F5344CB8AC3E}">
        <p14:creationId xmlns:p14="http://schemas.microsoft.com/office/powerpoint/2010/main" val="2354433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6C9AD9-9569-07AC-E568-DFB0A6D409D5}"/>
              </a:ext>
            </a:extLst>
          </p:cNvPr>
          <p:cNvPicPr>
            <a:picLocks noChangeAspect="1"/>
          </p:cNvPicPr>
          <p:nvPr/>
        </p:nvPicPr>
        <p:blipFill>
          <a:blip r:embed="rId2"/>
          <a:stretch>
            <a:fillRect/>
          </a:stretch>
        </p:blipFill>
        <p:spPr>
          <a:xfrm>
            <a:off x="443436" y="148830"/>
            <a:ext cx="8540152" cy="3133631"/>
          </a:xfrm>
          <a:prstGeom prst="rect">
            <a:avLst/>
          </a:prstGeom>
        </p:spPr>
      </p:pic>
    </p:spTree>
    <p:extLst>
      <p:ext uri="{BB962C8B-B14F-4D97-AF65-F5344CB8AC3E}">
        <p14:creationId xmlns:p14="http://schemas.microsoft.com/office/powerpoint/2010/main" val="5086869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binding layouts">
            <a:extLst>
              <a:ext uri="{FF2B5EF4-FFF2-40B4-BE49-F238E27FC236}">
                <a16:creationId xmlns:a16="http://schemas.microsoft.com/office/drawing/2014/main" id="{3B636210-A77C-0E00-1AC6-E89944597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03" y="117229"/>
            <a:ext cx="12588367" cy="695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593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t="15024"/>
          <a:stretch>
            <a:fillRect/>
          </a:stretch>
        </p:blipFill>
        <p:spPr>
          <a:xfrm>
            <a:off x="211014" y="1326931"/>
            <a:ext cx="10392309" cy="6232744"/>
          </a:xfrm>
          <a:prstGeom prst="rect">
            <a:avLst/>
          </a:prstGeom>
          <a:noFill/>
          <a:ln cap="flat">
            <a:noFill/>
          </a:ln>
        </p:spPr>
      </p:pic>
      <p:sp>
        <p:nvSpPr>
          <p:cNvPr id="2" name="Rectangle 1"/>
          <p:cNvSpPr txBox="1">
            <a:spLocks noGrp="1"/>
          </p:cNvSpPr>
          <p:nvPr>
            <p:ph type="title"/>
          </p:nvPr>
        </p:nvSpPr>
        <p:spPr>
          <a:xfrm>
            <a:off x="522346" y="0"/>
            <a:ext cx="10869864" cy="1682747"/>
          </a:xfrm>
        </p:spPr>
        <p:txBody>
          <a:bodyPr wrap="square" lIns="0" tIns="42237" rIns="0" bIns="0" anchor="ctr" anchorCtr="1">
            <a:noAutofit/>
          </a:bodyPr>
          <a:lstStyle/>
          <a:p>
            <a:pPr>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b="1" dirty="0">
                <a:cs typeface="Times New Roman" pitchFamily="18"/>
              </a:rPr>
              <a:t>OpenGL Pipeline</a:t>
            </a:r>
            <a:br>
              <a:rPr lang="en-US" sz="4800" b="1" dirty="0">
                <a:cs typeface="Times New Roman" pitchFamily="18"/>
              </a:rPr>
            </a:br>
            <a:r>
              <a:rPr lang="en-US" sz="4800" b="1" dirty="0">
                <a:cs typeface="Times New Roman" pitchFamily="18"/>
              </a:rPr>
              <a:t>(Fixed-Function)</a:t>
            </a:r>
          </a:p>
        </p:txBody>
      </p:sp>
    </p:spTree>
    <p:extLst>
      <p:ext uri="{BB962C8B-B14F-4D97-AF65-F5344CB8AC3E}">
        <p14:creationId xmlns:p14="http://schemas.microsoft.com/office/powerpoint/2010/main" val="2996824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F9C2A4-6CBD-F299-34C4-5EAFB0D41532}"/>
              </a:ext>
            </a:extLst>
          </p:cNvPr>
          <p:cNvPicPr>
            <a:picLocks noChangeAspect="1"/>
          </p:cNvPicPr>
          <p:nvPr/>
        </p:nvPicPr>
        <p:blipFill>
          <a:blip r:embed="rId2"/>
          <a:stretch>
            <a:fillRect/>
          </a:stretch>
        </p:blipFill>
        <p:spPr>
          <a:xfrm>
            <a:off x="936508" y="237636"/>
            <a:ext cx="11566757" cy="7084402"/>
          </a:xfrm>
          <a:prstGeom prst="rect">
            <a:avLst/>
          </a:prstGeom>
        </p:spPr>
      </p:pic>
    </p:spTree>
    <p:extLst>
      <p:ext uri="{BB962C8B-B14F-4D97-AF65-F5344CB8AC3E}">
        <p14:creationId xmlns:p14="http://schemas.microsoft.com/office/powerpoint/2010/main" val="22692050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430F0E-39CC-E109-67BB-37921132A534}"/>
              </a:ext>
            </a:extLst>
          </p:cNvPr>
          <p:cNvPicPr>
            <a:picLocks noChangeAspect="1"/>
          </p:cNvPicPr>
          <p:nvPr/>
        </p:nvPicPr>
        <p:blipFill>
          <a:blip r:embed="rId2"/>
          <a:stretch>
            <a:fillRect/>
          </a:stretch>
        </p:blipFill>
        <p:spPr>
          <a:xfrm>
            <a:off x="253503" y="709268"/>
            <a:ext cx="12932767" cy="6324578"/>
          </a:xfrm>
          <a:prstGeom prst="rect">
            <a:avLst/>
          </a:prstGeom>
        </p:spPr>
      </p:pic>
    </p:spTree>
    <p:extLst>
      <p:ext uri="{BB962C8B-B14F-4D97-AF65-F5344CB8AC3E}">
        <p14:creationId xmlns:p14="http://schemas.microsoft.com/office/powerpoint/2010/main" val="62933095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13B9E8-AF07-60EA-3C01-EC65EAADEDC5}"/>
              </a:ext>
            </a:extLst>
          </p:cNvPr>
          <p:cNvPicPr>
            <a:picLocks noChangeAspect="1"/>
          </p:cNvPicPr>
          <p:nvPr/>
        </p:nvPicPr>
        <p:blipFill>
          <a:blip r:embed="rId2"/>
          <a:stretch>
            <a:fillRect/>
          </a:stretch>
        </p:blipFill>
        <p:spPr>
          <a:xfrm>
            <a:off x="301472" y="215584"/>
            <a:ext cx="12858387" cy="5716293"/>
          </a:xfrm>
          <a:prstGeom prst="rect">
            <a:avLst/>
          </a:prstGeom>
        </p:spPr>
      </p:pic>
    </p:spTree>
    <p:extLst>
      <p:ext uri="{BB962C8B-B14F-4D97-AF65-F5344CB8AC3E}">
        <p14:creationId xmlns:p14="http://schemas.microsoft.com/office/powerpoint/2010/main" val="17780986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2C507-D366-6819-0D45-8764AA465BCD}"/>
              </a:ext>
            </a:extLst>
          </p:cNvPr>
          <p:cNvPicPr>
            <a:picLocks noChangeAspect="1"/>
          </p:cNvPicPr>
          <p:nvPr/>
        </p:nvPicPr>
        <p:blipFill>
          <a:blip r:embed="rId2"/>
          <a:stretch>
            <a:fillRect/>
          </a:stretch>
        </p:blipFill>
        <p:spPr>
          <a:xfrm>
            <a:off x="231425" y="107992"/>
            <a:ext cx="12848295" cy="6984469"/>
          </a:xfrm>
          <a:prstGeom prst="rect">
            <a:avLst/>
          </a:prstGeom>
        </p:spPr>
      </p:pic>
    </p:spTree>
    <p:extLst>
      <p:ext uri="{BB962C8B-B14F-4D97-AF65-F5344CB8AC3E}">
        <p14:creationId xmlns:p14="http://schemas.microsoft.com/office/powerpoint/2010/main" val="807397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197113-66F0-A373-122D-A7CD3B2B2036}"/>
              </a:ext>
            </a:extLst>
          </p:cNvPr>
          <p:cNvPicPr>
            <a:picLocks noChangeAspect="1"/>
          </p:cNvPicPr>
          <p:nvPr/>
        </p:nvPicPr>
        <p:blipFill>
          <a:blip r:embed="rId2"/>
          <a:stretch>
            <a:fillRect/>
          </a:stretch>
        </p:blipFill>
        <p:spPr>
          <a:xfrm>
            <a:off x="773357" y="1606062"/>
            <a:ext cx="12058084" cy="4407876"/>
          </a:xfrm>
          <a:prstGeom prst="rect">
            <a:avLst/>
          </a:prstGeom>
        </p:spPr>
      </p:pic>
    </p:spTree>
    <p:extLst>
      <p:ext uri="{BB962C8B-B14F-4D97-AF65-F5344CB8AC3E}">
        <p14:creationId xmlns:p14="http://schemas.microsoft.com/office/powerpoint/2010/main" val="126857708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E16D04-3140-20EA-8DAD-3ED2E0869D91}"/>
              </a:ext>
            </a:extLst>
          </p:cNvPr>
          <p:cNvPicPr>
            <a:picLocks noChangeAspect="1"/>
          </p:cNvPicPr>
          <p:nvPr/>
        </p:nvPicPr>
        <p:blipFill>
          <a:blip r:embed="rId2"/>
          <a:stretch>
            <a:fillRect/>
          </a:stretch>
        </p:blipFill>
        <p:spPr>
          <a:xfrm>
            <a:off x="-128954" y="-82061"/>
            <a:ext cx="13715488" cy="7669082"/>
          </a:xfrm>
          <a:prstGeom prst="rect">
            <a:avLst/>
          </a:prstGeom>
        </p:spPr>
      </p:pic>
    </p:spTree>
    <p:extLst>
      <p:ext uri="{BB962C8B-B14F-4D97-AF65-F5344CB8AC3E}">
        <p14:creationId xmlns:p14="http://schemas.microsoft.com/office/powerpoint/2010/main" val="13906442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79923F-FF0B-500C-C0DB-B1F7685DD537}"/>
              </a:ext>
            </a:extLst>
          </p:cNvPr>
          <p:cNvPicPr>
            <a:picLocks noChangeAspect="1"/>
          </p:cNvPicPr>
          <p:nvPr/>
        </p:nvPicPr>
        <p:blipFill>
          <a:blip r:embed="rId2"/>
          <a:stretch>
            <a:fillRect/>
          </a:stretch>
        </p:blipFill>
        <p:spPr>
          <a:xfrm>
            <a:off x="207395" y="251630"/>
            <a:ext cx="12996441" cy="5914708"/>
          </a:xfrm>
          <a:prstGeom prst="rect">
            <a:avLst/>
          </a:prstGeom>
        </p:spPr>
      </p:pic>
    </p:spTree>
    <p:extLst>
      <p:ext uri="{BB962C8B-B14F-4D97-AF65-F5344CB8AC3E}">
        <p14:creationId xmlns:p14="http://schemas.microsoft.com/office/powerpoint/2010/main" val="37195552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F55DA-7EB1-D80D-40B6-17FF5D1C387C}"/>
              </a:ext>
            </a:extLst>
          </p:cNvPr>
          <p:cNvPicPr>
            <a:picLocks noChangeAspect="1"/>
          </p:cNvPicPr>
          <p:nvPr/>
        </p:nvPicPr>
        <p:blipFill>
          <a:blip r:embed="rId2"/>
          <a:stretch>
            <a:fillRect/>
          </a:stretch>
        </p:blipFill>
        <p:spPr>
          <a:xfrm>
            <a:off x="304697" y="339852"/>
            <a:ext cx="12615503" cy="5545133"/>
          </a:xfrm>
          <a:prstGeom prst="rect">
            <a:avLst/>
          </a:prstGeom>
        </p:spPr>
      </p:pic>
    </p:spTree>
    <p:extLst>
      <p:ext uri="{BB962C8B-B14F-4D97-AF65-F5344CB8AC3E}">
        <p14:creationId xmlns:p14="http://schemas.microsoft.com/office/powerpoint/2010/main" val="10500799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51A93-8F92-6B8C-BCED-4815BCA34BB6}"/>
              </a:ext>
            </a:extLst>
          </p:cNvPr>
          <p:cNvPicPr>
            <a:picLocks noChangeAspect="1"/>
          </p:cNvPicPr>
          <p:nvPr/>
        </p:nvPicPr>
        <p:blipFill>
          <a:blip r:embed="rId2"/>
          <a:stretch>
            <a:fillRect/>
          </a:stretch>
        </p:blipFill>
        <p:spPr>
          <a:xfrm>
            <a:off x="236111" y="294991"/>
            <a:ext cx="12623879" cy="6223040"/>
          </a:xfrm>
          <a:prstGeom prst="rect">
            <a:avLst/>
          </a:prstGeom>
        </p:spPr>
      </p:pic>
    </p:spTree>
    <p:extLst>
      <p:ext uri="{BB962C8B-B14F-4D97-AF65-F5344CB8AC3E}">
        <p14:creationId xmlns:p14="http://schemas.microsoft.com/office/powerpoint/2010/main" val="178101366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C4CB38-8CF8-A983-3D6B-A53CDAFEBC4E}"/>
              </a:ext>
            </a:extLst>
          </p:cNvPr>
          <p:cNvPicPr>
            <a:picLocks noChangeAspect="1"/>
          </p:cNvPicPr>
          <p:nvPr/>
        </p:nvPicPr>
        <p:blipFill>
          <a:blip r:embed="rId2"/>
          <a:stretch>
            <a:fillRect/>
          </a:stretch>
        </p:blipFill>
        <p:spPr>
          <a:xfrm>
            <a:off x="378553" y="1112672"/>
            <a:ext cx="11624713" cy="5979790"/>
          </a:xfrm>
          <a:prstGeom prst="rect">
            <a:avLst/>
          </a:prstGeom>
        </p:spPr>
      </p:pic>
    </p:spTree>
    <p:extLst>
      <p:ext uri="{BB962C8B-B14F-4D97-AF65-F5344CB8AC3E}">
        <p14:creationId xmlns:p14="http://schemas.microsoft.com/office/powerpoint/2010/main" val="35396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F4FC-247F-A671-E096-A91B09C8B036}"/>
              </a:ext>
            </a:extLst>
          </p:cNvPr>
          <p:cNvSpPr>
            <a:spLocks noGrp="1"/>
          </p:cNvSpPr>
          <p:nvPr>
            <p:ph type="title" idx="4294967295"/>
          </p:nvPr>
        </p:nvSpPr>
        <p:spPr>
          <a:xfrm>
            <a:off x="671946" y="301320"/>
            <a:ext cx="12095048" cy="1261800"/>
          </a:xfrm>
        </p:spPr>
        <p:txBody>
          <a:bodyPr>
            <a:normAutofit/>
          </a:bodyPr>
          <a:lstStyle/>
          <a:p>
            <a:r>
              <a:rPr lang="en-AU" sz="4000" dirty="0"/>
              <a:t>Karthik Bala - Introduction</a:t>
            </a:r>
          </a:p>
        </p:txBody>
      </p:sp>
      <p:sp>
        <p:nvSpPr>
          <p:cNvPr id="3" name="Text Placeholder 2">
            <a:extLst>
              <a:ext uri="{FF2B5EF4-FFF2-40B4-BE49-F238E27FC236}">
                <a16:creationId xmlns:a16="http://schemas.microsoft.com/office/drawing/2014/main" id="{F9DA0F06-ECBF-E6B7-28CA-FCB2AD7E8C62}"/>
              </a:ext>
            </a:extLst>
          </p:cNvPr>
          <p:cNvSpPr>
            <a:spLocks noGrp="1"/>
          </p:cNvSpPr>
          <p:nvPr>
            <p:ph type="body" idx="4294967295"/>
          </p:nvPr>
        </p:nvSpPr>
        <p:spPr>
          <a:xfrm>
            <a:off x="671946" y="1768680"/>
            <a:ext cx="12095048" cy="4988880"/>
          </a:xfrm>
        </p:spPr>
        <p:txBody>
          <a:bodyPr>
            <a:normAutofit fontScale="85000" lnSpcReduction="20000"/>
          </a:bodyPr>
          <a:lstStyle/>
          <a:p>
            <a:pPr>
              <a:lnSpc>
                <a:spcPct val="120000"/>
              </a:lnSpc>
              <a:spcBef>
                <a:spcPts val="0"/>
              </a:spcBef>
              <a:spcAft>
                <a:spcPts val="0"/>
              </a:spcAft>
            </a:pPr>
            <a:r>
              <a:rPr lang="en-AU" dirty="0"/>
              <a:t>B.E. (Hons.) Computer Science – BITS, Pilani, India</a:t>
            </a:r>
          </a:p>
          <a:p>
            <a:pPr>
              <a:lnSpc>
                <a:spcPct val="120000"/>
              </a:lnSpc>
              <a:spcBef>
                <a:spcPts val="0"/>
              </a:spcBef>
              <a:spcAft>
                <a:spcPts val="0"/>
              </a:spcAft>
            </a:pPr>
            <a:r>
              <a:rPr lang="en-AU" dirty="0"/>
              <a:t>M.S. Computer Science – Colorado State University, Fort Collins, USA</a:t>
            </a:r>
          </a:p>
          <a:p>
            <a:pPr>
              <a:lnSpc>
                <a:spcPct val="120000"/>
              </a:lnSpc>
              <a:spcBef>
                <a:spcPts val="0"/>
              </a:spcBef>
              <a:spcAft>
                <a:spcPts val="0"/>
              </a:spcAft>
            </a:pPr>
            <a:r>
              <a:rPr lang="en-AU" dirty="0"/>
              <a:t>Graphics Developer since 1995</a:t>
            </a:r>
          </a:p>
          <a:p>
            <a:pPr>
              <a:lnSpc>
                <a:spcPct val="120000"/>
              </a:lnSpc>
              <a:spcBef>
                <a:spcPts val="0"/>
              </a:spcBef>
              <a:spcAft>
                <a:spcPts val="0"/>
              </a:spcAft>
            </a:pPr>
            <a:r>
              <a:rPr lang="en-AU" dirty="0"/>
              <a:t>NVIDIA Registered Developer since 2001</a:t>
            </a:r>
          </a:p>
          <a:p>
            <a:pPr>
              <a:lnSpc>
                <a:spcPct val="120000"/>
              </a:lnSpc>
              <a:spcBef>
                <a:spcPts val="0"/>
              </a:spcBef>
              <a:spcAft>
                <a:spcPts val="0"/>
              </a:spcAft>
            </a:pPr>
            <a:r>
              <a:rPr lang="en-AU" dirty="0"/>
              <a:t>Developed OpenGL/WebGL/CUDA-based products for companies in USA, Australia, Europe, India</a:t>
            </a:r>
          </a:p>
          <a:p>
            <a:pPr>
              <a:lnSpc>
                <a:spcPct val="120000"/>
              </a:lnSpc>
              <a:spcBef>
                <a:spcPts val="0"/>
              </a:spcBef>
              <a:spcAft>
                <a:spcPts val="0"/>
              </a:spcAft>
            </a:pPr>
            <a:r>
              <a:rPr lang="en-AU" dirty="0"/>
              <a:t>Incorporated KBVIS (Private Limited) in 2005</a:t>
            </a:r>
          </a:p>
          <a:p>
            <a:pPr>
              <a:lnSpc>
                <a:spcPct val="120000"/>
              </a:lnSpc>
              <a:spcBef>
                <a:spcPts val="0"/>
              </a:spcBef>
              <a:spcAft>
                <a:spcPts val="0"/>
              </a:spcAft>
            </a:pPr>
            <a:r>
              <a:rPr lang="en-AU" dirty="0"/>
              <a:t>Creator of KBVIS' flagship product KB-Vol3D, installations in 14+ countries</a:t>
            </a:r>
          </a:p>
          <a:p>
            <a:pPr>
              <a:lnSpc>
                <a:spcPct val="120000"/>
              </a:lnSpc>
              <a:spcBef>
                <a:spcPts val="0"/>
              </a:spcBef>
              <a:spcAft>
                <a:spcPts val="0"/>
              </a:spcAft>
            </a:pPr>
            <a:r>
              <a:rPr lang="en-AU" dirty="0"/>
              <a:t>Rich experience in teaching, training, consulting, mentoring in organisations including Samsung, Honeywell, DSP Group, Triad Software, </a:t>
            </a:r>
            <a:r>
              <a:rPr lang="en-AU" dirty="0" err="1"/>
              <a:t>SpecIndia</a:t>
            </a:r>
            <a:r>
              <a:rPr lang="en-AU" dirty="0"/>
              <a:t>, </a:t>
            </a:r>
            <a:r>
              <a:rPr lang="en-AU" dirty="0" err="1"/>
              <a:t>Techtronix</a:t>
            </a:r>
            <a:r>
              <a:rPr lang="en-AU" dirty="0"/>
              <a:t>, </a:t>
            </a:r>
            <a:r>
              <a:rPr lang="en-AU" dirty="0" err="1"/>
              <a:t>EvolveIT</a:t>
            </a:r>
            <a:r>
              <a:rPr lang="en-AU" dirty="0"/>
              <a:t>, Barco, </a:t>
            </a:r>
            <a:r>
              <a:rPr lang="en-AU" dirty="0" err="1"/>
              <a:t>AshvaTech</a:t>
            </a:r>
            <a:r>
              <a:rPr lang="en-AU" dirty="0"/>
              <a:t>, CAS Tech, </a:t>
            </a:r>
            <a:r>
              <a:rPr lang="en-AU" dirty="0" err="1"/>
              <a:t>Manmar</a:t>
            </a:r>
            <a:r>
              <a:rPr lang="en-AU" dirty="0"/>
              <a:t> Tech, Walmart, Toshiba, </a:t>
            </a:r>
            <a:r>
              <a:rPr lang="en-AU" dirty="0" err="1"/>
              <a:t>Minetec</a:t>
            </a:r>
            <a:r>
              <a:rPr lang="en-AU" dirty="0"/>
              <a:t>, Merge Healthcare, </a:t>
            </a:r>
            <a:r>
              <a:rPr lang="en-AU" dirty="0" err="1"/>
              <a:t>Deswik</a:t>
            </a:r>
            <a:r>
              <a:rPr lang="en-AU" dirty="0"/>
              <a:t> Mining, Rapiscan Systems, </a:t>
            </a:r>
            <a:r>
              <a:rPr lang="en-AU" dirty="0" err="1"/>
              <a:t>RefleXion</a:t>
            </a:r>
            <a:r>
              <a:rPr lang="en-AU" dirty="0"/>
              <a:t> Medical and more.</a:t>
            </a:r>
          </a:p>
        </p:txBody>
      </p:sp>
    </p:spTree>
    <p:extLst>
      <p:ext uri="{BB962C8B-B14F-4D97-AF65-F5344CB8AC3E}">
        <p14:creationId xmlns:p14="http://schemas.microsoft.com/office/powerpoint/2010/main" val="1904645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txBox="1">
            <a:spLocks noGrp="1"/>
          </p:cNvSpPr>
          <p:nvPr>
            <p:ph type="title"/>
          </p:nvPr>
        </p:nvSpPr>
        <p:spPr>
          <a:xfrm>
            <a:off x="1908051" y="0"/>
            <a:ext cx="9623669" cy="972601"/>
          </a:xfrm>
        </p:spPr>
        <p:txBody>
          <a:bodyPr wrap="square" lIns="0" tIns="42237" rIns="0" bIns="0" anchor="ctr" anchorCtr="1">
            <a:noAutofit/>
          </a:bodyPr>
          <a:lstStyle/>
          <a:p>
            <a:pPr>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b="1" dirty="0"/>
              <a:t>Simpler Times</a:t>
            </a:r>
          </a:p>
        </p:txBody>
      </p:sp>
      <p:sp>
        <p:nvSpPr>
          <p:cNvPr id="4" name="Rectangle 3"/>
          <p:cNvSpPr txBox="1">
            <a:spLocks noGrp="1"/>
          </p:cNvSpPr>
          <p:nvPr>
            <p:ph idx="1"/>
          </p:nvPr>
        </p:nvSpPr>
        <p:spPr>
          <a:xfrm>
            <a:off x="2254779" y="6733523"/>
            <a:ext cx="11520053" cy="762180"/>
          </a:xfrm>
        </p:spPr>
        <p:txBody>
          <a:bodyPr wrap="square" lIns="0" tIns="37437" rIns="0" bIns="0" anchor="t" anchorCtr="0">
            <a:noAutofit/>
          </a:bodyPr>
          <a:lstStyle/>
          <a:p>
            <a:pPr marL="575540" indent="-432013">
              <a:spcAft>
                <a:spcPts val="1901"/>
              </a:spcAft>
              <a:tabLst>
                <a:tab pos="964832" algn="l"/>
                <a:tab pos="1930143" algn="l"/>
                <a:tab pos="2895454" algn="l"/>
                <a:tab pos="3860767" algn="l"/>
                <a:tab pos="4826077" algn="l"/>
                <a:tab pos="5791394" algn="l"/>
                <a:tab pos="6756226" algn="l"/>
                <a:tab pos="7721537" algn="l"/>
                <a:tab pos="8686849" algn="l"/>
                <a:tab pos="9652160" algn="l"/>
                <a:tab pos="10617471" algn="l"/>
              </a:tabLst>
            </a:pPr>
            <a:r>
              <a:rPr lang="en-US" dirty="0"/>
              <a:t>	Example 1.1 (OpenGL Red Book)</a:t>
            </a:r>
          </a:p>
        </p:txBody>
      </p:sp>
      <p:sp>
        <p:nvSpPr>
          <p:cNvPr id="3" name="Text Box 2"/>
          <p:cNvSpPr txBox="1"/>
          <p:nvPr/>
        </p:nvSpPr>
        <p:spPr>
          <a:xfrm>
            <a:off x="1800034" y="984324"/>
            <a:ext cx="9839705" cy="6231324"/>
          </a:xfrm>
          <a:prstGeom prst="rect">
            <a:avLst/>
          </a:prstGeom>
          <a:noFill/>
          <a:ln cap="flat">
            <a:noFill/>
          </a:ln>
        </p:spPr>
        <p:txBody>
          <a:bodyPr vert="horz" wrap="square" lIns="119991" tIns="93113" rIns="119991" bIns="59995" anchor="t" anchorCtr="0" compatLnSpc="0">
            <a:noAutofit/>
          </a:bodyPr>
          <a:lstStyle/>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#include &lt;opengl.h&gt;</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endPar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endParaRP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main()</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InitializeOpenGLWindow();</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glClearColor (0.0, 0.0, 0.0, 0.0);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glClear (GL_COLOR_BUFFER_BIT);</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glColor3f (1.0, 1.0, 1.0);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endPar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endParaRP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glOrtho(0.0, 1.0, 0.0, 1.0, -1.0, 1.0);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endPar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endParaRP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glBegin(GL_POLYGON);</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glVertex3f (0.25, 0.25, 0.0);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glVertex3f (0.75, 0.25, 0.0);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glVertex3f (0.75, 0.75, 0.0);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glVertex3f (0.25, 0.75, 0.0);</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    glEnd();</a:t>
            </a:r>
          </a:p>
          <a:p>
            <a:pPr marL="0" marR="0" lvl="0" indent="0" algn="l" defTabSz="457200" rtl="0" eaLnBrk="1" fontAlgn="auto" latinLnBrk="0" hangingPunct="0">
              <a:lnSpc>
                <a:spcPct val="89000"/>
              </a:lnSpc>
              <a:spcBef>
                <a:spcPts val="0"/>
              </a:spcBef>
              <a:spcAft>
                <a:spcPts val="0"/>
              </a:spcAft>
              <a:buClrTx/>
              <a:buSzTx/>
              <a:buFontTx/>
              <a:buNone/>
              <a:tabLst>
                <a:tab pos="965310" algn="l"/>
                <a:tab pos="1930623" algn="l"/>
                <a:tab pos="2895454" algn="l"/>
                <a:tab pos="3860767" algn="l"/>
                <a:tab pos="4826077" algn="l"/>
                <a:tab pos="5791394" algn="l"/>
                <a:tab pos="6756706" algn="l"/>
                <a:tab pos="7722017" algn="l"/>
                <a:tab pos="8686849" algn="l"/>
                <a:tab pos="9652160" algn="l"/>
              </a:tabLst>
              <a:defRPr/>
            </a:pPr>
            <a:r>
              <a:rPr kumimoji="0" lang="de-DE" sz="2400" b="0" i="0" u="none" strike="noStrike" kern="1200" cap="none" spc="0" normalizeH="0" baseline="0" noProof="0" dirty="0">
                <a:ln>
                  <a:noFill/>
                </a:ln>
                <a:solidFill>
                  <a:srgbClr val="000000"/>
                </a:solidFill>
                <a:effectLst/>
                <a:uLnTx/>
                <a:uFillTx/>
                <a:latin typeface="Courier New" pitchFamily="49"/>
                <a:ea typeface="Microsoft YaHei" pitchFamily="2"/>
                <a:cs typeface="Courier New" pitchFamily="49"/>
              </a:rPr>
              <a:t>}</a:t>
            </a:r>
          </a:p>
        </p:txBody>
      </p:sp>
    </p:spTree>
    <p:extLst>
      <p:ext uri="{BB962C8B-B14F-4D97-AF65-F5344CB8AC3E}">
        <p14:creationId xmlns:p14="http://schemas.microsoft.com/office/powerpoint/2010/main" val="31727084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95CA4-0F54-E8DB-4EAD-ED4D0710EA3D}"/>
              </a:ext>
            </a:extLst>
          </p:cNvPr>
          <p:cNvPicPr>
            <a:picLocks noChangeAspect="1"/>
          </p:cNvPicPr>
          <p:nvPr/>
        </p:nvPicPr>
        <p:blipFill>
          <a:blip r:embed="rId2"/>
          <a:stretch>
            <a:fillRect/>
          </a:stretch>
        </p:blipFill>
        <p:spPr>
          <a:xfrm>
            <a:off x="485229" y="1122935"/>
            <a:ext cx="12016232" cy="5922634"/>
          </a:xfrm>
          <a:prstGeom prst="rect">
            <a:avLst/>
          </a:prstGeom>
        </p:spPr>
      </p:pic>
    </p:spTree>
    <p:extLst>
      <p:ext uri="{BB962C8B-B14F-4D97-AF65-F5344CB8AC3E}">
        <p14:creationId xmlns:p14="http://schemas.microsoft.com/office/powerpoint/2010/main" val="367576876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4364E-F6EE-0480-EC69-05DB81A911B9}"/>
              </a:ext>
            </a:extLst>
          </p:cNvPr>
          <p:cNvPicPr>
            <a:picLocks noChangeAspect="1"/>
          </p:cNvPicPr>
          <p:nvPr/>
        </p:nvPicPr>
        <p:blipFill>
          <a:blip r:embed="rId2"/>
          <a:stretch>
            <a:fillRect/>
          </a:stretch>
        </p:blipFill>
        <p:spPr>
          <a:xfrm>
            <a:off x="923985" y="1266878"/>
            <a:ext cx="9122693" cy="4057048"/>
          </a:xfrm>
          <a:prstGeom prst="rect">
            <a:avLst/>
          </a:prstGeom>
        </p:spPr>
      </p:pic>
      <p:sp>
        <p:nvSpPr>
          <p:cNvPr id="4" name="Title 3">
            <a:extLst>
              <a:ext uri="{FF2B5EF4-FFF2-40B4-BE49-F238E27FC236}">
                <a16:creationId xmlns:a16="http://schemas.microsoft.com/office/drawing/2014/main" id="{9F7460A5-D761-B138-89C9-A080D6B03F6F}"/>
              </a:ext>
            </a:extLst>
          </p:cNvPr>
          <p:cNvSpPr>
            <a:spLocks noGrp="1"/>
          </p:cNvSpPr>
          <p:nvPr>
            <p:ph type="title"/>
          </p:nvPr>
        </p:nvSpPr>
        <p:spPr>
          <a:xfrm>
            <a:off x="923985" y="402483"/>
            <a:ext cx="11591806" cy="535363"/>
          </a:xfrm>
        </p:spPr>
        <p:txBody>
          <a:bodyPr>
            <a:normAutofit fontScale="90000"/>
          </a:bodyPr>
          <a:lstStyle/>
          <a:p>
            <a:r>
              <a:rPr lang="en-AU" dirty="0"/>
              <a:t>Texture Coordinate Input Attribute</a:t>
            </a:r>
          </a:p>
        </p:txBody>
      </p:sp>
      <p:pic>
        <p:nvPicPr>
          <p:cNvPr id="6" name="Picture 5">
            <a:extLst>
              <a:ext uri="{FF2B5EF4-FFF2-40B4-BE49-F238E27FC236}">
                <a16:creationId xmlns:a16="http://schemas.microsoft.com/office/drawing/2014/main" id="{AE725ECF-4AB4-1680-67DE-B958B144A48B}"/>
              </a:ext>
            </a:extLst>
          </p:cNvPr>
          <p:cNvPicPr>
            <a:picLocks noChangeAspect="1"/>
          </p:cNvPicPr>
          <p:nvPr/>
        </p:nvPicPr>
        <p:blipFill>
          <a:blip r:embed="rId3"/>
          <a:stretch>
            <a:fillRect/>
          </a:stretch>
        </p:blipFill>
        <p:spPr>
          <a:xfrm>
            <a:off x="914825" y="5641230"/>
            <a:ext cx="5150725" cy="1515962"/>
          </a:xfrm>
          <a:prstGeom prst="rect">
            <a:avLst/>
          </a:prstGeom>
        </p:spPr>
      </p:pic>
    </p:spTree>
    <p:extLst>
      <p:ext uri="{BB962C8B-B14F-4D97-AF65-F5344CB8AC3E}">
        <p14:creationId xmlns:p14="http://schemas.microsoft.com/office/powerpoint/2010/main" val="2125175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AACA-FCB2-EC01-73FF-007E050D33DB}"/>
              </a:ext>
            </a:extLst>
          </p:cNvPr>
          <p:cNvSpPr>
            <a:spLocks noGrp="1"/>
          </p:cNvSpPr>
          <p:nvPr>
            <p:ph type="title"/>
          </p:nvPr>
        </p:nvSpPr>
        <p:spPr>
          <a:xfrm>
            <a:off x="923985" y="402483"/>
            <a:ext cx="11591806" cy="558809"/>
          </a:xfrm>
        </p:spPr>
        <p:txBody>
          <a:bodyPr>
            <a:normAutofit fontScale="90000"/>
          </a:bodyPr>
          <a:lstStyle/>
          <a:p>
            <a:r>
              <a:rPr lang="en-AU" dirty="0"/>
              <a:t>Layout Transitions</a:t>
            </a:r>
          </a:p>
        </p:txBody>
      </p:sp>
      <p:pic>
        <p:nvPicPr>
          <p:cNvPr id="2050" name="Picture 2" descr="Vulkan 연구 ] Optimal Tiling :: 그냥 그런 블로그">
            <a:extLst>
              <a:ext uri="{FF2B5EF4-FFF2-40B4-BE49-F238E27FC236}">
                <a16:creationId xmlns:a16="http://schemas.microsoft.com/office/drawing/2014/main" id="{580006ED-3F1D-7981-9D02-6B27D4496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105" y="1278060"/>
            <a:ext cx="8801833" cy="5971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6536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ulkan의 텍스쳐 : 네이버 블로그">
            <a:extLst>
              <a:ext uri="{FF2B5EF4-FFF2-40B4-BE49-F238E27FC236}">
                <a16:creationId xmlns:a16="http://schemas.microsoft.com/office/drawing/2014/main" id="{3388EB0B-E41A-06AF-D965-57EE6EF34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895" y="569103"/>
            <a:ext cx="6265984" cy="642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7423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AACA-FCB2-EC01-73FF-007E050D33DB}"/>
              </a:ext>
            </a:extLst>
          </p:cNvPr>
          <p:cNvSpPr>
            <a:spLocks noGrp="1"/>
          </p:cNvSpPr>
          <p:nvPr>
            <p:ph type="title"/>
          </p:nvPr>
        </p:nvSpPr>
        <p:spPr>
          <a:xfrm>
            <a:off x="923985" y="402483"/>
            <a:ext cx="11591806" cy="558809"/>
          </a:xfrm>
        </p:spPr>
        <p:txBody>
          <a:bodyPr>
            <a:normAutofit fontScale="90000"/>
          </a:bodyPr>
          <a:lstStyle/>
          <a:p>
            <a:r>
              <a:rPr lang="en-AU" dirty="0"/>
              <a:t>Layout Transitions</a:t>
            </a:r>
          </a:p>
        </p:txBody>
      </p:sp>
      <p:pic>
        <p:nvPicPr>
          <p:cNvPr id="4" name="Picture 3">
            <a:extLst>
              <a:ext uri="{FF2B5EF4-FFF2-40B4-BE49-F238E27FC236}">
                <a16:creationId xmlns:a16="http://schemas.microsoft.com/office/drawing/2014/main" id="{DE4DB3E9-D110-C23A-493C-F3D63F8F519A}"/>
              </a:ext>
            </a:extLst>
          </p:cNvPr>
          <p:cNvPicPr>
            <a:picLocks noChangeAspect="1"/>
          </p:cNvPicPr>
          <p:nvPr/>
        </p:nvPicPr>
        <p:blipFill>
          <a:blip r:embed="rId2"/>
          <a:stretch>
            <a:fillRect/>
          </a:stretch>
        </p:blipFill>
        <p:spPr>
          <a:xfrm>
            <a:off x="251417" y="1193069"/>
            <a:ext cx="12936939" cy="4832592"/>
          </a:xfrm>
          <a:prstGeom prst="rect">
            <a:avLst/>
          </a:prstGeom>
        </p:spPr>
      </p:pic>
    </p:spTree>
    <p:extLst>
      <p:ext uri="{BB962C8B-B14F-4D97-AF65-F5344CB8AC3E}">
        <p14:creationId xmlns:p14="http://schemas.microsoft.com/office/powerpoint/2010/main" val="3971902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B33CF1-F265-50F7-2F55-274AD8635022}"/>
              </a:ext>
            </a:extLst>
          </p:cNvPr>
          <p:cNvPicPr>
            <a:picLocks noChangeAspect="1"/>
          </p:cNvPicPr>
          <p:nvPr/>
        </p:nvPicPr>
        <p:blipFill>
          <a:blip r:embed="rId2"/>
          <a:stretch>
            <a:fillRect/>
          </a:stretch>
        </p:blipFill>
        <p:spPr>
          <a:xfrm>
            <a:off x="158179" y="550985"/>
            <a:ext cx="13007774" cy="6400799"/>
          </a:xfrm>
          <a:prstGeom prst="rect">
            <a:avLst/>
          </a:prstGeom>
        </p:spPr>
      </p:pic>
    </p:spTree>
    <p:extLst>
      <p:ext uri="{BB962C8B-B14F-4D97-AF65-F5344CB8AC3E}">
        <p14:creationId xmlns:p14="http://schemas.microsoft.com/office/powerpoint/2010/main" val="33157615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85BC98-76FD-95C5-6E26-C1466B65698B}"/>
              </a:ext>
            </a:extLst>
          </p:cNvPr>
          <p:cNvPicPr>
            <a:picLocks noChangeAspect="1"/>
          </p:cNvPicPr>
          <p:nvPr/>
        </p:nvPicPr>
        <p:blipFill>
          <a:blip r:embed="rId2"/>
          <a:stretch>
            <a:fillRect/>
          </a:stretch>
        </p:blipFill>
        <p:spPr>
          <a:xfrm>
            <a:off x="984738" y="148157"/>
            <a:ext cx="11207115" cy="7096705"/>
          </a:xfrm>
          <a:prstGeom prst="rect">
            <a:avLst/>
          </a:prstGeom>
        </p:spPr>
      </p:pic>
    </p:spTree>
    <p:extLst>
      <p:ext uri="{BB962C8B-B14F-4D97-AF65-F5344CB8AC3E}">
        <p14:creationId xmlns:p14="http://schemas.microsoft.com/office/powerpoint/2010/main" val="11155041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772F90-86E6-E70F-B71C-34E786DB1698}"/>
              </a:ext>
            </a:extLst>
          </p:cNvPr>
          <p:cNvPicPr>
            <a:picLocks noChangeAspect="1"/>
          </p:cNvPicPr>
          <p:nvPr/>
        </p:nvPicPr>
        <p:blipFill>
          <a:blip r:embed="rId2"/>
          <a:stretch>
            <a:fillRect/>
          </a:stretch>
        </p:blipFill>
        <p:spPr>
          <a:xfrm>
            <a:off x="533400" y="1066894"/>
            <a:ext cx="9083051" cy="6318645"/>
          </a:xfrm>
          <a:prstGeom prst="rect">
            <a:avLst/>
          </a:prstGeom>
        </p:spPr>
      </p:pic>
      <p:sp>
        <p:nvSpPr>
          <p:cNvPr id="5" name="TextBox 4">
            <a:extLst>
              <a:ext uri="{FF2B5EF4-FFF2-40B4-BE49-F238E27FC236}">
                <a16:creationId xmlns:a16="http://schemas.microsoft.com/office/drawing/2014/main" id="{8D768F08-A263-94B7-457E-F9764A333B7C}"/>
              </a:ext>
            </a:extLst>
          </p:cNvPr>
          <p:cNvSpPr txBox="1"/>
          <p:nvPr/>
        </p:nvSpPr>
        <p:spPr>
          <a:xfrm>
            <a:off x="533400" y="313563"/>
            <a:ext cx="7977554" cy="584775"/>
          </a:xfrm>
          <a:prstGeom prst="rect">
            <a:avLst/>
          </a:prstGeom>
          <a:noFill/>
        </p:spPr>
        <p:txBody>
          <a:bodyPr wrap="square">
            <a:spAutoFit/>
          </a:bodyPr>
          <a:lstStyle/>
          <a:p>
            <a:pPr algn="l"/>
            <a:r>
              <a:rPr lang="en-AU" sz="3200" b="0" i="0" dirty="0">
                <a:solidFill>
                  <a:srgbClr val="2D2D2D"/>
                </a:solidFill>
                <a:effectLst/>
                <a:latin typeface="Roboto Slab" pitchFamily="2" charset="0"/>
              </a:rPr>
              <a:t>Transition barrier masks</a:t>
            </a:r>
          </a:p>
        </p:txBody>
      </p:sp>
    </p:spTree>
    <p:extLst>
      <p:ext uri="{BB962C8B-B14F-4D97-AF65-F5344CB8AC3E}">
        <p14:creationId xmlns:p14="http://schemas.microsoft.com/office/powerpoint/2010/main" val="41793878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87A98E-605A-3171-88FE-A5B15F4B54DA}"/>
              </a:ext>
            </a:extLst>
          </p:cNvPr>
          <p:cNvPicPr>
            <a:picLocks noChangeAspect="1"/>
          </p:cNvPicPr>
          <p:nvPr/>
        </p:nvPicPr>
        <p:blipFill>
          <a:blip r:embed="rId2"/>
          <a:stretch>
            <a:fillRect/>
          </a:stretch>
        </p:blipFill>
        <p:spPr>
          <a:xfrm>
            <a:off x="1931010" y="160686"/>
            <a:ext cx="9577754" cy="7238302"/>
          </a:xfrm>
          <a:prstGeom prst="rect">
            <a:avLst/>
          </a:prstGeom>
        </p:spPr>
      </p:pic>
    </p:spTree>
    <p:extLst>
      <p:ext uri="{BB962C8B-B14F-4D97-AF65-F5344CB8AC3E}">
        <p14:creationId xmlns:p14="http://schemas.microsoft.com/office/powerpoint/2010/main" val="34062806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484103-4DE4-EDC8-8464-AE54BE06F2D1}"/>
              </a:ext>
            </a:extLst>
          </p:cNvPr>
          <p:cNvPicPr>
            <a:picLocks noChangeAspect="1"/>
          </p:cNvPicPr>
          <p:nvPr/>
        </p:nvPicPr>
        <p:blipFill>
          <a:blip r:embed="rId2"/>
          <a:stretch>
            <a:fillRect/>
          </a:stretch>
        </p:blipFill>
        <p:spPr>
          <a:xfrm>
            <a:off x="1963456" y="162201"/>
            <a:ext cx="9512861" cy="7235272"/>
          </a:xfrm>
          <a:prstGeom prst="rect">
            <a:avLst/>
          </a:prstGeom>
        </p:spPr>
      </p:pic>
    </p:spTree>
    <p:extLst>
      <p:ext uri="{BB962C8B-B14F-4D97-AF65-F5344CB8AC3E}">
        <p14:creationId xmlns:p14="http://schemas.microsoft.com/office/powerpoint/2010/main" val="304636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3026642" y="1459916"/>
            <a:ext cx="7291106" cy="5200390"/>
          </a:xfrm>
          <a:prstGeom prst="rect">
            <a:avLst/>
          </a:prstGeom>
          <a:noFill/>
          <a:ln cap="flat">
            <a:noFill/>
          </a:ln>
        </p:spPr>
      </p:pic>
    </p:spTree>
    <p:extLst>
      <p:ext uri="{BB962C8B-B14F-4D97-AF65-F5344CB8AC3E}">
        <p14:creationId xmlns:p14="http://schemas.microsoft.com/office/powerpoint/2010/main" val="571145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5F34-7AE0-52D9-2BFF-3AC4EA170118}"/>
              </a:ext>
            </a:extLst>
          </p:cNvPr>
          <p:cNvSpPr>
            <a:spLocks noGrp="1"/>
          </p:cNvSpPr>
          <p:nvPr>
            <p:ph type="title"/>
          </p:nvPr>
        </p:nvSpPr>
        <p:spPr/>
        <p:txBody>
          <a:bodyPr/>
          <a:lstStyle/>
          <a:p>
            <a:r>
              <a:rPr lang="en-AU" dirty="0"/>
              <a:t>Exercise #1</a:t>
            </a:r>
          </a:p>
        </p:txBody>
      </p:sp>
      <p:sp>
        <p:nvSpPr>
          <p:cNvPr id="3" name="Content Placeholder 2">
            <a:extLst>
              <a:ext uri="{FF2B5EF4-FFF2-40B4-BE49-F238E27FC236}">
                <a16:creationId xmlns:a16="http://schemas.microsoft.com/office/drawing/2014/main" id="{5F919371-C8BF-2522-3412-7272042FF282}"/>
              </a:ext>
            </a:extLst>
          </p:cNvPr>
          <p:cNvSpPr>
            <a:spLocks noGrp="1"/>
          </p:cNvSpPr>
          <p:nvPr>
            <p:ph idx="1"/>
          </p:nvPr>
        </p:nvSpPr>
        <p:spPr>
          <a:xfrm>
            <a:off x="923985" y="2012414"/>
            <a:ext cx="5795902" cy="4796544"/>
          </a:xfrm>
        </p:spPr>
        <p:txBody>
          <a:bodyPr/>
          <a:lstStyle/>
          <a:p>
            <a:pPr marL="0" indent="0">
              <a:buNone/>
            </a:pPr>
            <a:r>
              <a:rPr lang="en-AU" dirty="0"/>
              <a:t>Use equal weightage of texture and (currently ignored) vertex </a:t>
            </a:r>
            <a:r>
              <a:rPr lang="en-AU" dirty="0" err="1"/>
              <a:t>color</a:t>
            </a:r>
            <a:r>
              <a:rPr lang="en-AU" dirty="0"/>
              <a:t> to compute the final </a:t>
            </a:r>
            <a:r>
              <a:rPr lang="en-AU" dirty="0" err="1"/>
              <a:t>color</a:t>
            </a:r>
            <a:endParaRPr lang="en-AU" dirty="0"/>
          </a:p>
          <a:p>
            <a:endParaRPr lang="en-AU" dirty="0"/>
          </a:p>
        </p:txBody>
      </p:sp>
      <p:pic>
        <p:nvPicPr>
          <p:cNvPr id="5" name="Picture 4">
            <a:extLst>
              <a:ext uri="{FF2B5EF4-FFF2-40B4-BE49-F238E27FC236}">
                <a16:creationId xmlns:a16="http://schemas.microsoft.com/office/drawing/2014/main" id="{D45EA796-D034-24CB-0D38-2AFBD6554A95}"/>
              </a:ext>
            </a:extLst>
          </p:cNvPr>
          <p:cNvPicPr>
            <a:picLocks noChangeAspect="1"/>
          </p:cNvPicPr>
          <p:nvPr/>
        </p:nvPicPr>
        <p:blipFill>
          <a:blip r:embed="rId2"/>
          <a:stretch>
            <a:fillRect/>
          </a:stretch>
        </p:blipFill>
        <p:spPr>
          <a:xfrm>
            <a:off x="6825666" y="1629507"/>
            <a:ext cx="5760091" cy="4278923"/>
          </a:xfrm>
          <a:prstGeom prst="rect">
            <a:avLst/>
          </a:prstGeom>
        </p:spPr>
      </p:pic>
    </p:spTree>
    <p:extLst>
      <p:ext uri="{BB962C8B-B14F-4D97-AF65-F5344CB8AC3E}">
        <p14:creationId xmlns:p14="http://schemas.microsoft.com/office/powerpoint/2010/main" val="32446278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5F34-7AE0-52D9-2BFF-3AC4EA170118}"/>
              </a:ext>
            </a:extLst>
          </p:cNvPr>
          <p:cNvSpPr>
            <a:spLocks noGrp="1"/>
          </p:cNvSpPr>
          <p:nvPr>
            <p:ph type="title"/>
          </p:nvPr>
        </p:nvSpPr>
        <p:spPr/>
        <p:txBody>
          <a:bodyPr/>
          <a:lstStyle/>
          <a:p>
            <a:r>
              <a:rPr lang="en-AU" dirty="0"/>
              <a:t>Exercise #2</a:t>
            </a:r>
          </a:p>
        </p:txBody>
      </p:sp>
      <p:sp>
        <p:nvSpPr>
          <p:cNvPr id="3" name="Content Placeholder 2">
            <a:extLst>
              <a:ext uri="{FF2B5EF4-FFF2-40B4-BE49-F238E27FC236}">
                <a16:creationId xmlns:a16="http://schemas.microsoft.com/office/drawing/2014/main" id="{5F919371-C8BF-2522-3412-7272042FF282}"/>
              </a:ext>
            </a:extLst>
          </p:cNvPr>
          <p:cNvSpPr>
            <a:spLocks noGrp="1"/>
          </p:cNvSpPr>
          <p:nvPr>
            <p:ph idx="1"/>
          </p:nvPr>
        </p:nvSpPr>
        <p:spPr>
          <a:xfrm>
            <a:off x="923985" y="2012414"/>
            <a:ext cx="5795902" cy="4796544"/>
          </a:xfrm>
        </p:spPr>
        <p:txBody>
          <a:bodyPr/>
          <a:lstStyle/>
          <a:p>
            <a:pPr marL="0" indent="0">
              <a:buNone/>
            </a:pPr>
            <a:r>
              <a:rPr lang="en-AU" dirty="0"/>
              <a:t>Use texture coordinates to </a:t>
            </a:r>
            <a:r>
              <a:rPr lang="en-AU" dirty="0" err="1"/>
              <a:t>color</a:t>
            </a:r>
            <a:r>
              <a:rPr lang="en-AU" dirty="0"/>
              <a:t> the rectangle (red and green) instead of the texture sample</a:t>
            </a:r>
          </a:p>
        </p:txBody>
      </p:sp>
      <p:pic>
        <p:nvPicPr>
          <p:cNvPr id="7" name="Picture 6">
            <a:extLst>
              <a:ext uri="{FF2B5EF4-FFF2-40B4-BE49-F238E27FC236}">
                <a16:creationId xmlns:a16="http://schemas.microsoft.com/office/drawing/2014/main" id="{9BC0C616-1AD0-57F9-347A-DEB98B060A29}"/>
              </a:ext>
            </a:extLst>
          </p:cNvPr>
          <p:cNvPicPr>
            <a:picLocks noChangeAspect="1"/>
          </p:cNvPicPr>
          <p:nvPr/>
        </p:nvPicPr>
        <p:blipFill>
          <a:blip r:embed="rId2"/>
          <a:stretch>
            <a:fillRect/>
          </a:stretch>
        </p:blipFill>
        <p:spPr>
          <a:xfrm>
            <a:off x="7236778" y="2012414"/>
            <a:ext cx="5441164" cy="4024971"/>
          </a:xfrm>
          <a:prstGeom prst="rect">
            <a:avLst/>
          </a:prstGeom>
        </p:spPr>
      </p:pic>
    </p:spTree>
    <p:extLst>
      <p:ext uri="{BB962C8B-B14F-4D97-AF65-F5344CB8AC3E}">
        <p14:creationId xmlns:p14="http://schemas.microsoft.com/office/powerpoint/2010/main" val="3015378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5F34-7AE0-52D9-2BFF-3AC4EA170118}"/>
              </a:ext>
            </a:extLst>
          </p:cNvPr>
          <p:cNvSpPr>
            <a:spLocks noGrp="1"/>
          </p:cNvSpPr>
          <p:nvPr>
            <p:ph type="title"/>
          </p:nvPr>
        </p:nvSpPr>
        <p:spPr/>
        <p:txBody>
          <a:bodyPr/>
          <a:lstStyle/>
          <a:p>
            <a:r>
              <a:rPr lang="en-AU" dirty="0"/>
              <a:t>Exercise #3		</a:t>
            </a:r>
          </a:p>
        </p:txBody>
      </p:sp>
      <p:sp>
        <p:nvSpPr>
          <p:cNvPr id="3" name="Content Placeholder 2">
            <a:extLst>
              <a:ext uri="{FF2B5EF4-FFF2-40B4-BE49-F238E27FC236}">
                <a16:creationId xmlns:a16="http://schemas.microsoft.com/office/drawing/2014/main" id="{5F919371-C8BF-2522-3412-7272042FF282}"/>
              </a:ext>
            </a:extLst>
          </p:cNvPr>
          <p:cNvSpPr>
            <a:spLocks noGrp="1"/>
          </p:cNvSpPr>
          <p:nvPr>
            <p:ph idx="1"/>
          </p:nvPr>
        </p:nvSpPr>
        <p:spPr>
          <a:xfrm>
            <a:off x="923985" y="2012414"/>
            <a:ext cx="5795902" cy="4796544"/>
          </a:xfrm>
        </p:spPr>
        <p:txBody>
          <a:bodyPr/>
          <a:lstStyle/>
          <a:p>
            <a:pPr marL="0" indent="0">
              <a:buNone/>
            </a:pPr>
            <a:r>
              <a:rPr lang="en-AU" dirty="0"/>
              <a:t>Disable the transformation and projection (rotation and perspective), display as 2D image filling the frame</a:t>
            </a:r>
          </a:p>
          <a:p>
            <a:endParaRPr lang="en-AU" dirty="0"/>
          </a:p>
        </p:txBody>
      </p:sp>
      <p:pic>
        <p:nvPicPr>
          <p:cNvPr id="6" name="Picture 5">
            <a:extLst>
              <a:ext uri="{FF2B5EF4-FFF2-40B4-BE49-F238E27FC236}">
                <a16:creationId xmlns:a16="http://schemas.microsoft.com/office/drawing/2014/main" id="{A82F7D56-96EB-9FFE-577B-95733424A24B}"/>
              </a:ext>
            </a:extLst>
          </p:cNvPr>
          <p:cNvPicPr>
            <a:picLocks noChangeAspect="1"/>
          </p:cNvPicPr>
          <p:nvPr/>
        </p:nvPicPr>
        <p:blipFill>
          <a:blip r:embed="rId2"/>
          <a:stretch>
            <a:fillRect/>
          </a:stretch>
        </p:blipFill>
        <p:spPr>
          <a:xfrm>
            <a:off x="6786151" y="1345036"/>
            <a:ext cx="6104149" cy="4869602"/>
          </a:xfrm>
          <a:prstGeom prst="rect">
            <a:avLst/>
          </a:prstGeom>
        </p:spPr>
      </p:pic>
    </p:spTree>
    <p:extLst>
      <p:ext uri="{BB962C8B-B14F-4D97-AF65-F5344CB8AC3E}">
        <p14:creationId xmlns:p14="http://schemas.microsoft.com/office/powerpoint/2010/main" val="8593030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935708" y="1"/>
            <a:ext cx="11591806" cy="1348154"/>
          </a:xfrm>
        </p:spPr>
        <p:txBody>
          <a:bodyPr>
            <a:normAutofit/>
          </a:bodyPr>
          <a:lstStyle/>
          <a:p>
            <a:r>
              <a:rPr lang="en-AU" b="1" dirty="0"/>
              <a:t>Depth Buffering – </a:t>
            </a:r>
            <a:r>
              <a:rPr lang="en-AU" sz="3600" b="1" dirty="0" err="1"/>
              <a:t>VulkanTutorial</a:t>
            </a:r>
            <a:r>
              <a:rPr lang="en-AU" sz="3600" b="1" dirty="0"/>
              <a:t>\27_depth_buffering</a:t>
            </a:r>
            <a:endParaRPr lang="en-AU" b="1" dirty="0"/>
          </a:p>
        </p:txBody>
      </p:sp>
      <p:sp>
        <p:nvSpPr>
          <p:cNvPr id="6" name="TextBox 5">
            <a:extLst>
              <a:ext uri="{FF2B5EF4-FFF2-40B4-BE49-F238E27FC236}">
                <a16:creationId xmlns:a16="http://schemas.microsoft.com/office/drawing/2014/main" id="{890C4DB9-B066-638E-BFC1-F738F4EF55EA}"/>
              </a:ext>
            </a:extLst>
          </p:cNvPr>
          <p:cNvSpPr txBox="1"/>
          <p:nvPr/>
        </p:nvSpPr>
        <p:spPr>
          <a:xfrm>
            <a:off x="4559911" y="6913343"/>
            <a:ext cx="4343400" cy="646331"/>
          </a:xfrm>
          <a:prstGeom prst="rect">
            <a:avLst/>
          </a:prstGeom>
          <a:noFill/>
        </p:spPr>
        <p:txBody>
          <a:bodyPr wrap="square">
            <a:spAutoFit/>
          </a:bodyPr>
          <a:lstStyle/>
          <a:p>
            <a:pPr algn="ctr"/>
            <a:r>
              <a:rPr lang="en-AU" dirty="0">
                <a:hlinkClick r:id="rId2"/>
              </a:rPr>
              <a:t>https://vulkan-tutorial.com/Depth_buffering</a:t>
            </a:r>
            <a:endParaRPr lang="en-AU" dirty="0"/>
          </a:p>
          <a:p>
            <a:pPr algn="ctr"/>
            <a:endParaRPr lang="en-AU" dirty="0"/>
          </a:p>
        </p:txBody>
      </p:sp>
      <p:pic>
        <p:nvPicPr>
          <p:cNvPr id="3" name="Picture 2">
            <a:extLst>
              <a:ext uri="{FF2B5EF4-FFF2-40B4-BE49-F238E27FC236}">
                <a16:creationId xmlns:a16="http://schemas.microsoft.com/office/drawing/2014/main" id="{4D3E394D-F386-0372-9349-6BDD43B5A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431" y="1133111"/>
            <a:ext cx="6922660" cy="5455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6596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5EB9-1FC7-253A-74E4-DC3ABBEDEAE9}"/>
              </a:ext>
            </a:extLst>
          </p:cNvPr>
          <p:cNvSpPr>
            <a:spLocks noGrp="1"/>
          </p:cNvSpPr>
          <p:nvPr>
            <p:ph type="title"/>
          </p:nvPr>
        </p:nvSpPr>
        <p:spPr>
          <a:xfrm>
            <a:off x="1" y="199293"/>
            <a:ext cx="13439774" cy="797170"/>
          </a:xfrm>
        </p:spPr>
        <p:txBody>
          <a:bodyPr>
            <a:normAutofit/>
          </a:bodyPr>
          <a:lstStyle/>
          <a:p>
            <a:pPr algn="ctr"/>
            <a:r>
              <a:rPr lang="en-AU" sz="4000" b="1" dirty="0"/>
              <a:t>Depth-ordering of fragments via the Depth Buffer</a:t>
            </a:r>
          </a:p>
        </p:txBody>
      </p:sp>
      <p:pic>
        <p:nvPicPr>
          <p:cNvPr id="1026" name="Picture 2" descr="Beyond3D - Z &amp; Stencil Buffers Explored">
            <a:extLst>
              <a:ext uri="{FF2B5EF4-FFF2-40B4-BE49-F238E27FC236}">
                <a16:creationId xmlns:a16="http://schemas.microsoft.com/office/drawing/2014/main" id="{52933572-E367-35B4-226D-D029A33A9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020" y="1272237"/>
            <a:ext cx="8419733" cy="6002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99620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65AF66-230A-4208-9533-CF79168958A2}"/>
              </a:ext>
            </a:extLst>
          </p:cNvPr>
          <p:cNvPicPr>
            <a:picLocks noChangeAspect="1"/>
          </p:cNvPicPr>
          <p:nvPr/>
        </p:nvPicPr>
        <p:blipFill>
          <a:blip r:embed="rId2"/>
          <a:stretch>
            <a:fillRect/>
          </a:stretch>
        </p:blipFill>
        <p:spPr>
          <a:xfrm>
            <a:off x="1828675" y="246184"/>
            <a:ext cx="9687433" cy="6998677"/>
          </a:xfrm>
          <a:prstGeom prst="rect">
            <a:avLst/>
          </a:prstGeom>
        </p:spPr>
      </p:pic>
    </p:spTree>
    <p:extLst>
      <p:ext uri="{BB962C8B-B14F-4D97-AF65-F5344CB8AC3E}">
        <p14:creationId xmlns:p14="http://schemas.microsoft.com/office/powerpoint/2010/main" val="23747087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808726-21D9-6AE4-6106-6026C08B2D15}"/>
              </a:ext>
            </a:extLst>
          </p:cNvPr>
          <p:cNvPicPr>
            <a:picLocks noChangeAspect="1"/>
          </p:cNvPicPr>
          <p:nvPr/>
        </p:nvPicPr>
        <p:blipFill>
          <a:blip r:embed="rId2"/>
          <a:stretch>
            <a:fillRect/>
          </a:stretch>
        </p:blipFill>
        <p:spPr>
          <a:xfrm>
            <a:off x="388199" y="398585"/>
            <a:ext cx="12886106" cy="6881446"/>
          </a:xfrm>
          <a:prstGeom prst="rect">
            <a:avLst/>
          </a:prstGeom>
        </p:spPr>
      </p:pic>
    </p:spTree>
    <p:extLst>
      <p:ext uri="{BB962C8B-B14F-4D97-AF65-F5344CB8AC3E}">
        <p14:creationId xmlns:p14="http://schemas.microsoft.com/office/powerpoint/2010/main" val="121007850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9816AE-DD4D-03FF-3E47-3DF8F6459BD7}"/>
              </a:ext>
            </a:extLst>
          </p:cNvPr>
          <p:cNvPicPr>
            <a:picLocks noChangeAspect="1"/>
          </p:cNvPicPr>
          <p:nvPr/>
        </p:nvPicPr>
        <p:blipFill>
          <a:blip r:embed="rId2"/>
          <a:stretch>
            <a:fillRect/>
          </a:stretch>
        </p:blipFill>
        <p:spPr>
          <a:xfrm>
            <a:off x="198450" y="515815"/>
            <a:ext cx="13093135" cy="6553200"/>
          </a:xfrm>
          <a:prstGeom prst="rect">
            <a:avLst/>
          </a:prstGeom>
        </p:spPr>
      </p:pic>
    </p:spTree>
    <p:extLst>
      <p:ext uri="{BB962C8B-B14F-4D97-AF65-F5344CB8AC3E}">
        <p14:creationId xmlns:p14="http://schemas.microsoft.com/office/powerpoint/2010/main" val="294529868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27FF8B-FEE3-AD65-E443-A1AEF2F7C1DA}"/>
              </a:ext>
            </a:extLst>
          </p:cNvPr>
          <p:cNvSpPr>
            <a:spLocks noGrp="1"/>
          </p:cNvSpPr>
          <p:nvPr>
            <p:ph type="title"/>
          </p:nvPr>
        </p:nvSpPr>
        <p:spPr>
          <a:xfrm>
            <a:off x="923985" y="402483"/>
            <a:ext cx="11591806" cy="711209"/>
          </a:xfrm>
        </p:spPr>
        <p:txBody>
          <a:bodyPr>
            <a:normAutofit/>
          </a:bodyPr>
          <a:lstStyle/>
          <a:p>
            <a:r>
              <a:rPr lang="en-AU" sz="4000" b="1" dirty="0"/>
              <a:t>Depth Attachment</a:t>
            </a:r>
          </a:p>
        </p:txBody>
      </p:sp>
      <p:pic>
        <p:nvPicPr>
          <p:cNvPr id="10" name="Picture 9">
            <a:extLst>
              <a:ext uri="{FF2B5EF4-FFF2-40B4-BE49-F238E27FC236}">
                <a16:creationId xmlns:a16="http://schemas.microsoft.com/office/drawing/2014/main" id="{14FF8613-791C-3006-188C-71EF60B141E2}"/>
              </a:ext>
            </a:extLst>
          </p:cNvPr>
          <p:cNvPicPr>
            <a:picLocks noChangeAspect="1"/>
          </p:cNvPicPr>
          <p:nvPr/>
        </p:nvPicPr>
        <p:blipFill>
          <a:blip r:embed="rId2"/>
          <a:stretch>
            <a:fillRect/>
          </a:stretch>
        </p:blipFill>
        <p:spPr>
          <a:xfrm>
            <a:off x="923984" y="1301741"/>
            <a:ext cx="11488409" cy="4524628"/>
          </a:xfrm>
          <a:prstGeom prst="rect">
            <a:avLst/>
          </a:prstGeom>
        </p:spPr>
      </p:pic>
    </p:spTree>
    <p:extLst>
      <p:ext uri="{BB962C8B-B14F-4D97-AF65-F5344CB8AC3E}">
        <p14:creationId xmlns:p14="http://schemas.microsoft.com/office/powerpoint/2010/main" val="7644206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27FF8B-FEE3-AD65-E443-A1AEF2F7C1DA}"/>
              </a:ext>
            </a:extLst>
          </p:cNvPr>
          <p:cNvSpPr>
            <a:spLocks noGrp="1"/>
          </p:cNvSpPr>
          <p:nvPr>
            <p:ph type="title"/>
          </p:nvPr>
        </p:nvSpPr>
        <p:spPr>
          <a:xfrm>
            <a:off x="923985" y="316523"/>
            <a:ext cx="11591806" cy="445477"/>
          </a:xfrm>
        </p:spPr>
        <p:txBody>
          <a:bodyPr>
            <a:normAutofit fontScale="90000"/>
          </a:bodyPr>
          <a:lstStyle/>
          <a:p>
            <a:r>
              <a:rPr lang="en-AU" sz="4000" b="1" dirty="0"/>
              <a:t>Depth Render </a:t>
            </a:r>
            <a:r>
              <a:rPr lang="en-AU" sz="4000" b="1" dirty="0" err="1"/>
              <a:t>Subpass</a:t>
            </a:r>
            <a:r>
              <a:rPr lang="en-AU" sz="4000" b="1" dirty="0"/>
              <a:t> Dependency</a:t>
            </a:r>
          </a:p>
        </p:txBody>
      </p:sp>
      <p:pic>
        <p:nvPicPr>
          <p:cNvPr id="3" name="Picture 2">
            <a:extLst>
              <a:ext uri="{FF2B5EF4-FFF2-40B4-BE49-F238E27FC236}">
                <a16:creationId xmlns:a16="http://schemas.microsoft.com/office/drawing/2014/main" id="{CC8AE609-83AB-44FE-367E-BC8A7F97FD55}"/>
              </a:ext>
            </a:extLst>
          </p:cNvPr>
          <p:cNvPicPr>
            <a:picLocks noChangeAspect="1"/>
          </p:cNvPicPr>
          <p:nvPr/>
        </p:nvPicPr>
        <p:blipFill>
          <a:blip r:embed="rId2"/>
          <a:stretch>
            <a:fillRect/>
          </a:stretch>
        </p:blipFill>
        <p:spPr>
          <a:xfrm>
            <a:off x="494524" y="879232"/>
            <a:ext cx="12021267" cy="3247681"/>
          </a:xfrm>
          <a:prstGeom prst="rect">
            <a:avLst/>
          </a:prstGeom>
        </p:spPr>
      </p:pic>
      <p:sp>
        <p:nvSpPr>
          <p:cNvPr id="5" name="TextBox 4">
            <a:extLst>
              <a:ext uri="{FF2B5EF4-FFF2-40B4-BE49-F238E27FC236}">
                <a16:creationId xmlns:a16="http://schemas.microsoft.com/office/drawing/2014/main" id="{B393870E-639C-5FE1-D4CC-DD3CE08F122E}"/>
              </a:ext>
            </a:extLst>
          </p:cNvPr>
          <p:cNvSpPr txBox="1"/>
          <p:nvPr/>
        </p:nvSpPr>
        <p:spPr>
          <a:xfrm>
            <a:off x="609600" y="4191125"/>
            <a:ext cx="11906191" cy="3293209"/>
          </a:xfrm>
          <a:prstGeom prst="rect">
            <a:avLst/>
          </a:prstGeom>
          <a:noFill/>
        </p:spPr>
        <p:txBody>
          <a:bodyPr wrap="square" rtlCol="0">
            <a:spAutoFit/>
          </a:bodyPr>
          <a:lstStyle/>
          <a:p>
            <a:r>
              <a:rPr lang="en-AU" sz="1600" dirty="0"/>
              <a:t>Dependencies can be confusing. A dependency translates to this:</a:t>
            </a:r>
          </a:p>
          <a:p>
            <a:pPr marL="285750" indent="-285750">
              <a:buFont typeface="Arial" panose="020B0604020202020204" pitchFamily="34" charset="0"/>
              <a:buChar char="•"/>
            </a:pPr>
            <a:r>
              <a:rPr lang="en-AU" sz="1600" dirty="0"/>
              <a:t>Wait for work done (specified by </a:t>
            </a:r>
            <a:r>
              <a:rPr lang="en-AU" sz="1600" b="1" dirty="0" err="1"/>
              <a:t>srcAccessMask</a:t>
            </a:r>
            <a:r>
              <a:rPr lang="en-AU" sz="1600" dirty="0"/>
              <a:t>) in the pipeline stage specified by </a:t>
            </a:r>
            <a:r>
              <a:rPr lang="en-AU" sz="1600" b="1" dirty="0" err="1"/>
              <a:t>srcStageMask</a:t>
            </a:r>
            <a:r>
              <a:rPr lang="en-AU" sz="1600" dirty="0"/>
              <a:t>.</a:t>
            </a:r>
          </a:p>
          <a:p>
            <a:pPr marL="285750" indent="-285750">
              <a:buFont typeface="Arial" panose="020B0604020202020204" pitchFamily="34" charset="0"/>
              <a:buChar char="•"/>
            </a:pPr>
            <a:r>
              <a:rPr lang="en-AU" sz="1600" dirty="0"/>
              <a:t>Unblock work done in the pipeline stage specified by </a:t>
            </a:r>
            <a:r>
              <a:rPr lang="en-AU" sz="1600" b="1" dirty="0" err="1"/>
              <a:t>dstStageMask</a:t>
            </a:r>
            <a:r>
              <a:rPr lang="en-AU" sz="1600" b="1" dirty="0"/>
              <a:t> </a:t>
            </a:r>
            <a:r>
              <a:rPr lang="en-AU" sz="1600" dirty="0"/>
              <a:t>for operations specified by </a:t>
            </a:r>
            <a:r>
              <a:rPr lang="en-AU" sz="1600" b="1" dirty="0" err="1"/>
              <a:t>dstAccessMask</a:t>
            </a:r>
            <a:r>
              <a:rPr lang="en-AU" sz="1600" dirty="0"/>
              <a:t>.</a:t>
            </a:r>
          </a:p>
          <a:p>
            <a:r>
              <a:rPr lang="en-AU" sz="1600" dirty="0"/>
              <a:t>For the depth attachment here:</a:t>
            </a:r>
          </a:p>
          <a:p>
            <a:pPr marL="285750" indent="-285750">
              <a:buFont typeface="Arial" panose="020B0604020202020204" pitchFamily="34" charset="0"/>
              <a:buChar char="•"/>
            </a:pPr>
            <a:r>
              <a:rPr lang="en-AU" sz="1600" dirty="0"/>
              <a:t>We wait on (i.e. are blocked by) the </a:t>
            </a:r>
            <a:r>
              <a:rPr lang="en-AU" sz="1600" b="1" dirty="0" err="1"/>
              <a:t>srcStage</a:t>
            </a:r>
            <a:r>
              <a:rPr lang="en-AU" sz="1600" dirty="0"/>
              <a:t>. As the depth attachment is shared across frames, we wait for the last stage that uses depth – </a:t>
            </a:r>
            <a:r>
              <a:rPr lang="en-AU" sz="1600" b="1" dirty="0"/>
              <a:t>LATE_FRAGMENT_TESTS</a:t>
            </a:r>
            <a:r>
              <a:rPr lang="en-AU" sz="1600" dirty="0"/>
              <a:t>. This will wait for the depth </a:t>
            </a:r>
            <a:r>
              <a:rPr lang="en-AU" sz="1600" dirty="0" err="1"/>
              <a:t>storeOp</a:t>
            </a:r>
            <a:r>
              <a:rPr lang="en-AU" sz="1600" dirty="0"/>
              <a:t> to finish.</a:t>
            </a:r>
          </a:p>
          <a:p>
            <a:pPr marL="285750" indent="-285750">
              <a:buFont typeface="Arial" panose="020B0604020202020204" pitchFamily="34" charset="0"/>
              <a:buChar char="•"/>
            </a:pPr>
            <a:r>
              <a:rPr lang="en-AU" sz="1600" dirty="0"/>
              <a:t>We block all depth operations in/after the </a:t>
            </a:r>
            <a:r>
              <a:rPr lang="en-AU" sz="1600" b="1" dirty="0" err="1"/>
              <a:t>dstStage</a:t>
            </a:r>
            <a:r>
              <a:rPr lang="en-AU" sz="1600" dirty="0"/>
              <a:t> i.e. we block the earliest use of depth until we are finished – </a:t>
            </a:r>
            <a:r>
              <a:rPr lang="en-AU" sz="1600" b="1" dirty="0"/>
              <a:t>EARLY_FRAGMENT_TESTS</a:t>
            </a:r>
            <a:r>
              <a:rPr lang="en-AU" sz="1600" dirty="0"/>
              <a:t>. This will block any </a:t>
            </a:r>
            <a:r>
              <a:rPr lang="en-AU" sz="1600" dirty="0" err="1"/>
              <a:t>loadOp</a:t>
            </a:r>
            <a:r>
              <a:rPr lang="en-AU" sz="1600" dirty="0"/>
              <a:t> until we are finished writing to the depth buffer.</a:t>
            </a:r>
          </a:p>
          <a:p>
            <a:pPr marL="285750" indent="-285750">
              <a:buFont typeface="Arial" panose="020B0604020202020204" pitchFamily="34" charset="0"/>
              <a:buChar char="•"/>
            </a:pPr>
            <a:r>
              <a:rPr lang="en-AU" sz="1600" i="1" dirty="0">
                <a:solidFill>
                  <a:srgbClr val="FF0000"/>
                </a:solidFill>
              </a:rPr>
              <a:t>WARNING! I have corrected the code in this sample, and it differs from the original vulkan-tutorial.com sample. The author’s assumption that a single depth attachment can be shared across frames, as the render </a:t>
            </a:r>
            <a:r>
              <a:rPr lang="en-AU" sz="1600" i="1" dirty="0" err="1">
                <a:solidFill>
                  <a:srgbClr val="FF0000"/>
                </a:solidFill>
              </a:rPr>
              <a:t>subpasses</a:t>
            </a:r>
            <a:r>
              <a:rPr lang="en-AU" sz="1600" i="1" dirty="0">
                <a:solidFill>
                  <a:srgbClr val="FF0000"/>
                </a:solidFill>
              </a:rPr>
              <a:t> will not overlap is incorrect. The semaphores are per-frame and commands execute out-of-order in Vulkan. We need to explicitly synchronize via pipeline execution barriers, render </a:t>
            </a:r>
            <a:r>
              <a:rPr lang="en-AU" sz="1600" i="1" dirty="0" err="1">
                <a:solidFill>
                  <a:srgbClr val="FF0000"/>
                </a:solidFill>
              </a:rPr>
              <a:t>subpass</a:t>
            </a:r>
            <a:r>
              <a:rPr lang="en-AU" sz="1600" i="1" dirty="0">
                <a:solidFill>
                  <a:srgbClr val="FF0000"/>
                </a:solidFill>
              </a:rPr>
              <a:t> dependencies, and/or memory barriers wherever necessary. The simple solution is to just have per-frame resources, including the depth-buffer, unless resource availability is constrained on the target platform.</a:t>
            </a:r>
          </a:p>
        </p:txBody>
      </p:sp>
    </p:spTree>
    <p:extLst>
      <p:ext uri="{BB962C8B-B14F-4D97-AF65-F5344CB8AC3E}">
        <p14:creationId xmlns:p14="http://schemas.microsoft.com/office/powerpoint/2010/main" val="2466626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t="15087"/>
          <a:stretch>
            <a:fillRect/>
          </a:stretch>
        </p:blipFill>
        <p:spPr>
          <a:xfrm>
            <a:off x="162576" y="929522"/>
            <a:ext cx="12292792" cy="6478530"/>
          </a:xfrm>
          <a:prstGeom prst="rect">
            <a:avLst/>
          </a:prstGeom>
          <a:noFill/>
          <a:ln cap="flat">
            <a:noFill/>
          </a:ln>
        </p:spPr>
      </p:pic>
      <p:sp>
        <p:nvSpPr>
          <p:cNvPr id="2" name="Rectangle 1"/>
          <p:cNvSpPr txBox="1">
            <a:spLocks noGrp="1"/>
          </p:cNvSpPr>
          <p:nvPr>
            <p:ph type="title"/>
          </p:nvPr>
        </p:nvSpPr>
        <p:spPr>
          <a:xfrm>
            <a:off x="1799688" y="0"/>
            <a:ext cx="9840398" cy="1682747"/>
          </a:xfrm>
        </p:spPr>
        <p:txBody>
          <a:bodyPr wrap="square" lIns="0" tIns="42237" rIns="0" bIns="0" anchor="ctr" anchorCtr="1">
            <a:noAutofit/>
          </a:bodyPr>
          <a:lstStyle/>
          <a:p>
            <a:pPr>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b="1" dirty="0"/>
              <a:t>Programmable Pipeline</a:t>
            </a:r>
          </a:p>
        </p:txBody>
      </p:sp>
    </p:spTree>
    <p:extLst>
      <p:ext uri="{BB962C8B-B14F-4D97-AF65-F5344CB8AC3E}">
        <p14:creationId xmlns:p14="http://schemas.microsoft.com/office/powerpoint/2010/main" val="412438128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1AB9-481F-67D7-F262-DED08525ED1E}"/>
              </a:ext>
            </a:extLst>
          </p:cNvPr>
          <p:cNvSpPr>
            <a:spLocks noGrp="1"/>
          </p:cNvSpPr>
          <p:nvPr>
            <p:ph type="title"/>
          </p:nvPr>
        </p:nvSpPr>
        <p:spPr>
          <a:xfrm>
            <a:off x="923985" y="402483"/>
            <a:ext cx="11591806" cy="875332"/>
          </a:xfrm>
        </p:spPr>
        <p:txBody>
          <a:bodyPr>
            <a:normAutofit/>
          </a:bodyPr>
          <a:lstStyle/>
          <a:p>
            <a:r>
              <a:rPr lang="en-US" sz="4000" b="1" dirty="0"/>
              <a:t>DAY 3 - Agenda</a:t>
            </a:r>
            <a:endParaRPr lang="en-AU" sz="4000" b="1" dirty="0"/>
          </a:p>
        </p:txBody>
      </p:sp>
      <p:sp>
        <p:nvSpPr>
          <p:cNvPr id="3" name="Content Placeholder 2">
            <a:extLst>
              <a:ext uri="{FF2B5EF4-FFF2-40B4-BE49-F238E27FC236}">
                <a16:creationId xmlns:a16="http://schemas.microsoft.com/office/drawing/2014/main" id="{20DDD6F1-8559-4F57-438A-907AB72BF353}"/>
              </a:ext>
            </a:extLst>
          </p:cNvPr>
          <p:cNvSpPr>
            <a:spLocks noGrp="1"/>
          </p:cNvSpPr>
          <p:nvPr>
            <p:ph idx="1"/>
          </p:nvPr>
        </p:nvSpPr>
        <p:spPr>
          <a:xfrm>
            <a:off x="935708" y="1570891"/>
            <a:ext cx="11591806" cy="5586301"/>
          </a:xfrm>
        </p:spPr>
        <p:txBody>
          <a:bodyPr>
            <a:normAutofit fontScale="92500" lnSpcReduction="10000"/>
          </a:bodyPr>
          <a:lstStyle/>
          <a:p>
            <a:r>
              <a:rPr lang="en-US" dirty="0"/>
              <a:t>Review of Exercises, Q&amp;A</a:t>
            </a:r>
          </a:p>
          <a:p>
            <a:r>
              <a:rPr lang="en-US" dirty="0"/>
              <a:t>CUDA interop</a:t>
            </a:r>
          </a:p>
          <a:p>
            <a:pPr lvl="1"/>
            <a:r>
              <a:rPr lang="en-US" dirty="0"/>
              <a:t>Sample: </a:t>
            </a:r>
            <a:r>
              <a:rPr lang="en-US" dirty="0" err="1"/>
              <a:t>vulkanImageCUDA</a:t>
            </a:r>
            <a:endParaRPr lang="en-US" dirty="0"/>
          </a:p>
          <a:p>
            <a:pPr lvl="1"/>
            <a:r>
              <a:rPr lang="en-US" dirty="0"/>
              <a:t>Sample: </a:t>
            </a:r>
            <a:r>
              <a:rPr lang="en-US" dirty="0" err="1"/>
              <a:t>simpleVulkan</a:t>
            </a:r>
            <a:endParaRPr lang="en-US" dirty="0"/>
          </a:p>
          <a:p>
            <a:r>
              <a:rPr lang="en-US" dirty="0"/>
              <a:t>Introduction to Vulkan Compute</a:t>
            </a:r>
          </a:p>
          <a:p>
            <a:pPr lvl="1"/>
            <a:r>
              <a:rPr lang="en-US" dirty="0"/>
              <a:t>Vulkan Compute Pipeline</a:t>
            </a:r>
          </a:p>
          <a:p>
            <a:pPr lvl="1"/>
            <a:r>
              <a:rPr lang="en-US" dirty="0"/>
              <a:t>Compute Queue Families</a:t>
            </a:r>
          </a:p>
          <a:p>
            <a:pPr lvl="1"/>
            <a:r>
              <a:rPr lang="en-US" dirty="0"/>
              <a:t>Compute Shaders</a:t>
            </a:r>
          </a:p>
          <a:p>
            <a:pPr lvl="1"/>
            <a:r>
              <a:rPr lang="en-US" dirty="0"/>
              <a:t>Shader Storage Buffers</a:t>
            </a:r>
          </a:p>
          <a:p>
            <a:pPr lvl="1"/>
            <a:r>
              <a:rPr lang="en-US" dirty="0"/>
              <a:t>Dispatch</a:t>
            </a:r>
          </a:p>
          <a:p>
            <a:pPr lvl="1"/>
            <a:r>
              <a:rPr lang="en-US" dirty="0"/>
              <a:t>Synchronization</a:t>
            </a:r>
          </a:p>
          <a:p>
            <a:pPr lvl="1"/>
            <a:r>
              <a:rPr lang="en-US" dirty="0"/>
              <a:t>Sample: GPU Particle System</a:t>
            </a:r>
          </a:p>
          <a:p>
            <a:r>
              <a:rPr lang="en-US" dirty="0"/>
              <a:t>Q&amp;A, Exercises</a:t>
            </a:r>
          </a:p>
          <a:p>
            <a:endParaRPr lang="en-US" dirty="0"/>
          </a:p>
          <a:p>
            <a:endParaRPr lang="en-US" dirty="0"/>
          </a:p>
        </p:txBody>
      </p:sp>
    </p:spTree>
    <p:extLst>
      <p:ext uri="{BB962C8B-B14F-4D97-AF65-F5344CB8AC3E}">
        <p14:creationId xmlns:p14="http://schemas.microsoft.com/office/powerpoint/2010/main" val="35483692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935708" y="1"/>
            <a:ext cx="11591806" cy="1348154"/>
          </a:xfrm>
        </p:spPr>
        <p:txBody>
          <a:bodyPr>
            <a:normAutofit/>
          </a:bodyPr>
          <a:lstStyle/>
          <a:p>
            <a:r>
              <a:rPr lang="en-AU" sz="4000" b="1" dirty="0"/>
              <a:t>CUDA-Vulkan Interop – </a:t>
            </a:r>
            <a:r>
              <a:rPr lang="en-AU" sz="2800" dirty="0">
                <a:latin typeface="Cascadia Mono" panose="020B0609020000020004" pitchFamily="49" charset="0"/>
                <a:cs typeface="Cascadia Mono" panose="020B0609020000020004" pitchFamily="49" charset="0"/>
              </a:rPr>
              <a:t>CUDA\</a:t>
            </a:r>
            <a:r>
              <a:rPr lang="en-AU" sz="2800" dirty="0" err="1">
                <a:latin typeface="Cascadia Mono" panose="020B0609020000020004" pitchFamily="49" charset="0"/>
                <a:cs typeface="Cascadia Mono" panose="020B0609020000020004" pitchFamily="49" charset="0"/>
              </a:rPr>
              <a:t>vulkanImageCUDA</a:t>
            </a:r>
            <a:endParaRPr lang="en-AU" sz="4000" dirty="0">
              <a:latin typeface="Cascadia Mono" panose="020B0609020000020004" pitchFamily="49" charset="0"/>
              <a:cs typeface="Cascadia Mono" panose="020B0609020000020004" pitchFamily="49" charset="0"/>
            </a:endParaRPr>
          </a:p>
        </p:txBody>
      </p:sp>
      <p:pic>
        <p:nvPicPr>
          <p:cNvPr id="4" name="Picture 3">
            <a:extLst>
              <a:ext uri="{FF2B5EF4-FFF2-40B4-BE49-F238E27FC236}">
                <a16:creationId xmlns:a16="http://schemas.microsoft.com/office/drawing/2014/main" id="{57AD8979-C63C-6DA9-6C38-0DF28C8DCD26}"/>
              </a:ext>
            </a:extLst>
          </p:cNvPr>
          <p:cNvPicPr>
            <a:picLocks noChangeAspect="1"/>
          </p:cNvPicPr>
          <p:nvPr/>
        </p:nvPicPr>
        <p:blipFill>
          <a:blip r:embed="rId2"/>
          <a:stretch>
            <a:fillRect/>
          </a:stretch>
        </p:blipFill>
        <p:spPr>
          <a:xfrm>
            <a:off x="3368380" y="1461189"/>
            <a:ext cx="6703014" cy="5340681"/>
          </a:xfrm>
          <a:prstGeom prst="rect">
            <a:avLst/>
          </a:prstGeom>
        </p:spPr>
      </p:pic>
    </p:spTree>
    <p:extLst>
      <p:ext uri="{BB962C8B-B14F-4D97-AF65-F5344CB8AC3E}">
        <p14:creationId xmlns:p14="http://schemas.microsoft.com/office/powerpoint/2010/main" val="5654082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441579"/>
          </a:xfrm>
        </p:spPr>
        <p:txBody>
          <a:bodyPr>
            <a:noAutofit/>
          </a:bodyPr>
          <a:lstStyle/>
          <a:p>
            <a:r>
              <a:rPr lang="en-AU" sz="4000" dirty="0"/>
              <a:t>Sample: </a:t>
            </a:r>
            <a:r>
              <a:rPr lang="en-AU" sz="4000" dirty="0" err="1"/>
              <a:t>vulkanImageCUDA</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410308" y="1125414"/>
            <a:ext cx="12918830" cy="6260124"/>
          </a:xfrm>
        </p:spPr>
        <p:txBody>
          <a:bodyPr>
            <a:normAutofit lnSpcReduction="10000"/>
          </a:bodyPr>
          <a:lstStyle/>
          <a:p>
            <a:r>
              <a:rPr lang="en-AU" sz="1800" dirty="0">
                <a:cs typeface="Cascadia Mono" panose="020B0609020000020004" pitchFamily="49" charset="0"/>
              </a:rPr>
              <a:t>This sample demonstrates Vulkan Image - CUDA Interop. CUDA imports the Vulkan image buffer, performs box filtering over it, and synchronizes with Vulkan through </a:t>
            </a:r>
            <a:r>
              <a:rPr lang="en-AU" sz="1800" dirty="0" err="1">
                <a:cs typeface="Cascadia Mono" panose="020B0609020000020004" pitchFamily="49" charset="0"/>
              </a:rPr>
              <a:t>vulkan</a:t>
            </a:r>
            <a:r>
              <a:rPr lang="en-AU" sz="1800" dirty="0">
                <a:cs typeface="Cascadia Mono" panose="020B0609020000020004" pitchFamily="49" charset="0"/>
              </a:rPr>
              <a:t> semaphores imported by CUDA.</a:t>
            </a:r>
          </a:p>
          <a:p>
            <a:r>
              <a:rPr lang="en-AU" sz="1800" dirty="0" err="1">
                <a:latin typeface="Cascadia Mono" panose="020B0609020000020004" pitchFamily="49" charset="0"/>
              </a:rPr>
              <a:t>setCudaVkDevice</a:t>
            </a:r>
            <a:r>
              <a:rPr lang="en-AU" sz="1800" dirty="0">
                <a:solidFill>
                  <a:srgbClr val="000000"/>
                </a:solidFill>
                <a:latin typeface="Cascadia Mono" panose="020B0609020000020004" pitchFamily="49" charset="0"/>
              </a:rPr>
              <a:t>(): </a:t>
            </a:r>
            <a:r>
              <a:rPr lang="en-AU" sz="1800" dirty="0">
                <a:solidFill>
                  <a:srgbClr val="000000"/>
                </a:solidFill>
              </a:rPr>
              <a:t>calls </a:t>
            </a:r>
            <a:r>
              <a:rPr lang="en-AU" sz="1800" dirty="0" err="1">
                <a:solidFill>
                  <a:srgbClr val="000000"/>
                </a:solidFill>
                <a:latin typeface="Cascadia Mono" panose="020B0609020000020004" pitchFamily="49" charset="0"/>
              </a:rPr>
              <a:t>cudaSetDevice</a:t>
            </a:r>
            <a:r>
              <a:rPr lang="en-AU" sz="1800" dirty="0">
                <a:solidFill>
                  <a:srgbClr val="000000"/>
                </a:solidFill>
                <a:latin typeface="Cascadia Mono" panose="020B0609020000020004" pitchFamily="49" charset="0"/>
              </a:rPr>
              <a:t>() </a:t>
            </a:r>
            <a:r>
              <a:rPr lang="en-AU" sz="1800" dirty="0">
                <a:solidFill>
                  <a:srgbClr val="000000"/>
                </a:solidFill>
              </a:rPr>
              <a:t>on the device already picked for Vulkan.</a:t>
            </a:r>
          </a:p>
          <a:p>
            <a:r>
              <a:rPr lang="en-AU" sz="1800" dirty="0" err="1">
                <a:latin typeface="Cascadia Mono" panose="020B0609020000020004" pitchFamily="49" charset="0"/>
              </a:rPr>
              <a:t>getKhrExtensionsFn</a:t>
            </a:r>
            <a:r>
              <a:rPr lang="en-AU" sz="1800" dirty="0">
                <a:latin typeface="Cascadia Mono" panose="020B0609020000020004" pitchFamily="49" charset="0"/>
              </a:rPr>
              <a:t>() </a:t>
            </a:r>
            <a:r>
              <a:rPr lang="en-AU" sz="1800" dirty="0"/>
              <a:t>retrieves the </a:t>
            </a:r>
            <a:r>
              <a:rPr lang="en-AU" sz="1800" dirty="0">
                <a:solidFill>
                  <a:srgbClr val="C00000"/>
                </a:solidFill>
                <a:latin typeface="Cascadia Mono" panose="020B0609020000020004" pitchFamily="49" charset="0"/>
                <a:cs typeface="Cascadia Mono" panose="020B0609020000020004" pitchFamily="49" charset="0"/>
              </a:rPr>
              <a:t>vkGetSemaphoreWin32HandleKHR</a:t>
            </a:r>
            <a:r>
              <a:rPr lang="en-AU" sz="1800" dirty="0"/>
              <a:t> extension function pointer</a:t>
            </a:r>
          </a:p>
          <a:p>
            <a:r>
              <a:rPr lang="en-AU" sz="1800" dirty="0" err="1">
                <a:solidFill>
                  <a:srgbClr val="000000"/>
                </a:solidFill>
                <a:latin typeface="Cascadia Mono" panose="020B0609020000020004" pitchFamily="49" charset="0"/>
              </a:rPr>
              <a:t>createSyncObjectsExt</a:t>
            </a:r>
            <a:r>
              <a:rPr lang="en-AU" sz="1800" dirty="0">
                <a:solidFill>
                  <a:srgbClr val="000000"/>
                </a:solidFill>
                <a:latin typeface="Cascadia Mono" panose="020B0609020000020004" pitchFamily="49" charset="0"/>
              </a:rPr>
              <a:t>(): </a:t>
            </a:r>
            <a:r>
              <a:rPr lang="en-AU" sz="1800" dirty="0">
                <a:solidFill>
                  <a:srgbClr val="000000"/>
                </a:solidFill>
              </a:rPr>
              <a:t>uses Win32 extensions to create semaphores for export</a:t>
            </a:r>
          </a:p>
          <a:p>
            <a:r>
              <a:rPr lang="en-AU" sz="1800" dirty="0" err="1">
                <a:solidFill>
                  <a:srgbClr val="000000"/>
                </a:solidFill>
                <a:latin typeface="Cascadia Mono" panose="020B0609020000020004" pitchFamily="49" charset="0"/>
              </a:rPr>
              <a:t>cudaVkImportImageMem</a:t>
            </a:r>
            <a:r>
              <a:rPr lang="en-AU" sz="1800" dirty="0">
                <a:solidFill>
                  <a:srgbClr val="000000"/>
                </a:solidFill>
                <a:latin typeface="Cascadia Mono" panose="020B0609020000020004" pitchFamily="49" charset="0"/>
              </a:rPr>
              <a:t>(): </a:t>
            </a:r>
            <a:r>
              <a:rPr lang="en-AU" sz="1800" dirty="0">
                <a:solidFill>
                  <a:srgbClr val="000000"/>
                </a:solidFill>
              </a:rPr>
              <a:t>uses</a:t>
            </a:r>
            <a:r>
              <a:rPr lang="en-AU" sz="1800" dirty="0">
                <a:solidFill>
                  <a:srgbClr val="000000"/>
                </a:solidFill>
                <a:latin typeface="Cascadia Mono" panose="020B0609020000020004" pitchFamily="49" charset="0"/>
              </a:rPr>
              <a:t> </a:t>
            </a:r>
            <a:r>
              <a:rPr lang="en-AU" sz="1800" dirty="0" err="1">
                <a:solidFill>
                  <a:srgbClr val="00B050"/>
                </a:solidFill>
                <a:latin typeface="Cascadia Mono" panose="020B0609020000020004" pitchFamily="49" charset="0"/>
              </a:rPr>
              <a:t>cudaImportExternalMemory</a:t>
            </a:r>
            <a:r>
              <a:rPr lang="en-AU" sz="1800" dirty="0">
                <a:solidFill>
                  <a:srgbClr val="00B050"/>
                </a:solidFill>
                <a:latin typeface="Cascadia Mono" panose="020B0609020000020004" pitchFamily="49" charset="0"/>
              </a:rPr>
              <a:t>()</a:t>
            </a:r>
            <a:r>
              <a:rPr lang="en-AU" sz="1800" dirty="0">
                <a:solidFill>
                  <a:srgbClr val="000000"/>
                </a:solidFill>
                <a:latin typeface="Cascadia Mono" panose="020B0609020000020004" pitchFamily="49" charset="0"/>
              </a:rPr>
              <a:t> </a:t>
            </a:r>
            <a:r>
              <a:rPr lang="en-AU" sz="1800" dirty="0">
                <a:solidFill>
                  <a:srgbClr val="000000"/>
                </a:solidFill>
              </a:rPr>
              <a:t>to import memory exported by Vulkan (as Win32 handles) </a:t>
            </a:r>
          </a:p>
          <a:p>
            <a:r>
              <a:rPr lang="en-AU" sz="1800" dirty="0" err="1">
                <a:solidFill>
                  <a:srgbClr val="000000"/>
                </a:solidFill>
                <a:latin typeface="Cascadia Mono" panose="020B0609020000020004" pitchFamily="49" charset="0"/>
              </a:rPr>
              <a:t>cudaVkImportSemaphore</a:t>
            </a:r>
            <a:r>
              <a:rPr lang="en-AU" sz="1800" dirty="0">
                <a:solidFill>
                  <a:srgbClr val="000000"/>
                </a:solidFill>
                <a:latin typeface="Cascadia Mono" panose="020B0609020000020004" pitchFamily="49" charset="0"/>
              </a:rPr>
              <a:t>(): </a:t>
            </a:r>
            <a:r>
              <a:rPr lang="en-AU" sz="1800" dirty="0">
                <a:solidFill>
                  <a:srgbClr val="000000"/>
                </a:solidFill>
              </a:rPr>
              <a:t>uses </a:t>
            </a:r>
            <a:r>
              <a:rPr lang="en-AU" sz="1800" dirty="0" err="1">
                <a:solidFill>
                  <a:srgbClr val="00B050"/>
                </a:solidFill>
                <a:latin typeface="Cascadia Mono" panose="020B0609020000020004" pitchFamily="49" charset="0"/>
              </a:rPr>
              <a:t>cudaImportExternalSemaphore</a:t>
            </a:r>
            <a:r>
              <a:rPr lang="en-AU" sz="1800" dirty="0">
                <a:solidFill>
                  <a:srgbClr val="00B050"/>
                </a:solidFill>
                <a:latin typeface="Cascadia Mono" panose="020B0609020000020004" pitchFamily="49" charset="0"/>
              </a:rPr>
              <a:t>()</a:t>
            </a:r>
            <a:r>
              <a:rPr lang="en-AU" sz="1800" dirty="0">
                <a:solidFill>
                  <a:srgbClr val="000000"/>
                </a:solidFill>
                <a:latin typeface="Cascadia Mono" panose="020B0609020000020004" pitchFamily="49" charset="0"/>
              </a:rPr>
              <a:t> </a:t>
            </a:r>
            <a:r>
              <a:rPr lang="en-AU" sz="1800" dirty="0">
                <a:solidFill>
                  <a:srgbClr val="000000"/>
                </a:solidFill>
              </a:rPr>
              <a:t>and</a:t>
            </a:r>
            <a:r>
              <a:rPr lang="en-AU" sz="1800" dirty="0">
                <a:solidFill>
                  <a:srgbClr val="000000"/>
                </a:solidFill>
                <a:latin typeface="Cascadia Mono" panose="020B0609020000020004" pitchFamily="49" charset="0"/>
              </a:rPr>
              <a:t> </a:t>
            </a:r>
            <a:r>
              <a:rPr lang="en-AU" sz="1800" dirty="0">
                <a:solidFill>
                  <a:srgbClr val="C00000"/>
                </a:solidFill>
                <a:latin typeface="Cascadia Mono" panose="020B0609020000020004" pitchFamily="49" charset="0"/>
                <a:cs typeface="Cascadia Mono" panose="020B0609020000020004" pitchFamily="49" charset="0"/>
              </a:rPr>
              <a:t>vkGetSemaphoreWin32HandleKHR()</a:t>
            </a:r>
            <a:r>
              <a:rPr lang="en-AU" sz="1800" dirty="0">
                <a:latin typeface="Cascadia Mono" panose="020B0609020000020004" pitchFamily="49" charset="0"/>
                <a:cs typeface="Cascadia Mono" panose="020B0609020000020004" pitchFamily="49" charset="0"/>
              </a:rPr>
              <a:t> </a:t>
            </a:r>
            <a:r>
              <a:rPr lang="en-AU" sz="1800" dirty="0">
                <a:solidFill>
                  <a:srgbClr val="000000"/>
                </a:solidFill>
              </a:rPr>
              <a:t>to import semaphores exported by Vulkan (as Win32 handles) </a:t>
            </a:r>
          </a:p>
          <a:p>
            <a:r>
              <a:rPr lang="en-AU" sz="1800" dirty="0">
                <a:cs typeface="Cascadia Mono" panose="020B0609020000020004" pitchFamily="49" charset="0"/>
              </a:rPr>
              <a:t>In </a:t>
            </a:r>
            <a:r>
              <a:rPr lang="en-AU" sz="1800" dirty="0" err="1">
                <a:solidFill>
                  <a:srgbClr val="000000"/>
                </a:solidFill>
                <a:latin typeface="Cascadia Mono" panose="020B0609020000020004" pitchFamily="49" charset="0"/>
              </a:rPr>
              <a:t>drawFrame</a:t>
            </a:r>
            <a:r>
              <a:rPr lang="en-AU" sz="1800" dirty="0">
                <a:solidFill>
                  <a:srgbClr val="000000"/>
                </a:solidFill>
                <a:latin typeface="Cascadia Mono" panose="020B0609020000020004" pitchFamily="49" charset="0"/>
              </a:rPr>
              <a:t>():</a:t>
            </a:r>
          </a:p>
          <a:p>
            <a:pPr lvl="1"/>
            <a:r>
              <a:rPr lang="en-AU" sz="1800" dirty="0" err="1">
                <a:solidFill>
                  <a:srgbClr val="000000"/>
                </a:solidFill>
                <a:latin typeface="Cascadia Mono" panose="020B0609020000020004" pitchFamily="49" charset="0"/>
              </a:rPr>
              <a:t>submitVulkan</a:t>
            </a:r>
            <a:r>
              <a:rPr lang="en-AU" sz="1800" dirty="0">
                <a:solidFill>
                  <a:srgbClr val="000000"/>
                </a:solidFill>
                <a:latin typeface="Cascadia Mono" panose="020B0609020000020004" pitchFamily="49" charset="0"/>
              </a:rPr>
              <a:t>() </a:t>
            </a:r>
            <a:r>
              <a:rPr lang="en-AU" sz="1800" dirty="0">
                <a:solidFill>
                  <a:srgbClr val="000000"/>
                </a:solidFill>
              </a:rPr>
              <a:t>handles the first frame (loads the image and draws) without waiting for CUDA</a:t>
            </a:r>
          </a:p>
          <a:p>
            <a:pPr lvl="1"/>
            <a:r>
              <a:rPr lang="en-AU" sz="1800" dirty="0" err="1">
                <a:solidFill>
                  <a:srgbClr val="000000"/>
                </a:solidFill>
                <a:latin typeface="Cascadia Mono" panose="020B0609020000020004" pitchFamily="49" charset="0"/>
              </a:rPr>
              <a:t>submitVulkanCuda</a:t>
            </a:r>
            <a:r>
              <a:rPr lang="en-AU" sz="1800" dirty="0">
                <a:solidFill>
                  <a:srgbClr val="000000"/>
                </a:solidFill>
                <a:latin typeface="Cascadia Mono" panose="020B0609020000020004" pitchFamily="49" charset="0"/>
              </a:rPr>
              <a:t>() </a:t>
            </a:r>
            <a:r>
              <a:rPr lang="en-AU" sz="1800" dirty="0">
                <a:solidFill>
                  <a:srgbClr val="000000"/>
                </a:solidFill>
              </a:rPr>
              <a:t>handles subsequent frames by:</a:t>
            </a:r>
          </a:p>
          <a:p>
            <a:pPr lvl="2"/>
            <a:r>
              <a:rPr lang="en-AU" sz="1800" dirty="0">
                <a:solidFill>
                  <a:srgbClr val="000000"/>
                </a:solidFill>
                <a:cs typeface="Cascadia Mono" panose="020B0609020000020004" pitchFamily="49" charset="0"/>
              </a:rPr>
              <a:t>Waiting on </a:t>
            </a:r>
            <a:r>
              <a:rPr lang="en-AU" sz="1800" dirty="0" err="1">
                <a:solidFill>
                  <a:srgbClr val="000000"/>
                </a:solidFill>
                <a:latin typeface="Cascadia Mono" panose="020B0609020000020004" pitchFamily="49" charset="0"/>
              </a:rPr>
              <a:t>cudaUpdateVkSemaphore</a:t>
            </a:r>
            <a:r>
              <a:rPr lang="en-AU" sz="1800" dirty="0">
                <a:solidFill>
                  <a:srgbClr val="000000"/>
                </a:solidFill>
                <a:latin typeface="Cascadia Mono" panose="020B0609020000020004" pitchFamily="49" charset="0"/>
                <a:cs typeface="Cascadia Mono" panose="020B0609020000020004" pitchFamily="49" charset="0"/>
              </a:rPr>
              <a:t> </a:t>
            </a:r>
            <a:r>
              <a:rPr lang="en-AU" sz="1800" dirty="0">
                <a:solidFill>
                  <a:srgbClr val="000000"/>
                </a:solidFill>
                <a:cs typeface="Cascadia Mono" panose="020B0609020000020004" pitchFamily="49" charset="0"/>
              </a:rPr>
              <a:t>so that the next box-filtered image data is available</a:t>
            </a:r>
          </a:p>
          <a:p>
            <a:pPr lvl="2"/>
            <a:r>
              <a:rPr lang="en-AU" sz="1800" dirty="0" err="1">
                <a:solidFill>
                  <a:srgbClr val="000000"/>
                </a:solidFill>
                <a:cs typeface="Cascadia Mono" panose="020B0609020000020004" pitchFamily="49" charset="0"/>
              </a:rPr>
              <a:t>Signaling</a:t>
            </a:r>
            <a:r>
              <a:rPr lang="en-AU" sz="1800" dirty="0">
                <a:solidFill>
                  <a:srgbClr val="000000"/>
                </a:solidFill>
                <a:cs typeface="Cascadia Mono" panose="020B0609020000020004" pitchFamily="49" charset="0"/>
              </a:rPr>
              <a:t> via </a:t>
            </a:r>
            <a:r>
              <a:rPr lang="en-AU" sz="1800" dirty="0" err="1">
                <a:solidFill>
                  <a:srgbClr val="000000"/>
                </a:solidFill>
                <a:latin typeface="Cascadia Mono" panose="020B0609020000020004" pitchFamily="49" charset="0"/>
              </a:rPr>
              <a:t>vkUpdateCudaSemaphore</a:t>
            </a:r>
            <a:r>
              <a:rPr lang="en-AU" sz="1800" dirty="0">
                <a:solidFill>
                  <a:srgbClr val="000000"/>
                </a:solidFill>
                <a:latin typeface="Cascadia Mono" panose="020B0609020000020004" pitchFamily="49" charset="0"/>
                <a:cs typeface="Cascadia Mono" panose="020B0609020000020004" pitchFamily="49" charset="0"/>
              </a:rPr>
              <a:t> </a:t>
            </a:r>
            <a:r>
              <a:rPr lang="en-AU" sz="1800" dirty="0">
                <a:solidFill>
                  <a:srgbClr val="000000"/>
                </a:solidFill>
                <a:cs typeface="Cascadia Mono" panose="020B0609020000020004" pitchFamily="49" charset="0"/>
              </a:rPr>
              <a:t>that CUDA may perform box-filtering on the current frame</a:t>
            </a:r>
          </a:p>
          <a:p>
            <a:r>
              <a:rPr lang="en-AU" sz="1800" dirty="0" err="1">
                <a:solidFill>
                  <a:srgbClr val="000000"/>
                </a:solidFill>
                <a:latin typeface="Cascadia Mono" panose="020B0609020000020004" pitchFamily="49" charset="0"/>
              </a:rPr>
              <a:t>cudaUpdateVkImage</a:t>
            </a:r>
            <a:r>
              <a:rPr lang="en-AU" sz="1800" dirty="0">
                <a:solidFill>
                  <a:srgbClr val="000000"/>
                </a:solidFill>
                <a:latin typeface="Cascadia Mono" panose="020B0609020000020004" pitchFamily="49" charset="0"/>
              </a:rPr>
              <a:t>() </a:t>
            </a:r>
            <a:r>
              <a:rPr lang="en-AU" sz="1800" dirty="0">
                <a:solidFill>
                  <a:srgbClr val="000000"/>
                </a:solidFill>
              </a:rPr>
              <a:t>performs the box-filtering on the current frame by:</a:t>
            </a:r>
          </a:p>
          <a:p>
            <a:pPr lvl="1"/>
            <a:r>
              <a:rPr lang="en-AU" sz="1800" dirty="0">
                <a:solidFill>
                  <a:srgbClr val="000000"/>
                </a:solidFill>
                <a:cs typeface="Cascadia Mono" panose="020B0609020000020004" pitchFamily="49" charset="0"/>
              </a:rPr>
              <a:t>Using </a:t>
            </a:r>
            <a:r>
              <a:rPr lang="en-AU" sz="1800" dirty="0" err="1">
                <a:solidFill>
                  <a:srgbClr val="00B050"/>
                </a:solidFill>
                <a:latin typeface="Cascadia Mono" panose="020B0609020000020004" pitchFamily="49" charset="0"/>
              </a:rPr>
              <a:t>cudaWaitExternalSemaphoresAsync</a:t>
            </a:r>
            <a:r>
              <a:rPr lang="en-AU" sz="1800" dirty="0">
                <a:solidFill>
                  <a:srgbClr val="6F008A"/>
                </a:solidFill>
                <a:latin typeface="Cascadia Mono" panose="020B0609020000020004" pitchFamily="49" charset="0"/>
              </a:rPr>
              <a:t> </a:t>
            </a:r>
            <a:r>
              <a:rPr lang="en-AU" sz="1800" dirty="0">
                <a:solidFill>
                  <a:srgbClr val="6F008A"/>
                </a:solidFill>
              </a:rPr>
              <a:t>to wait on</a:t>
            </a:r>
            <a:r>
              <a:rPr lang="en-AU" sz="1800" dirty="0">
                <a:solidFill>
                  <a:srgbClr val="000000"/>
                </a:solidFill>
                <a:cs typeface="Cascadia Mono" panose="020B0609020000020004" pitchFamily="49" charset="0"/>
              </a:rPr>
              <a:t> </a:t>
            </a:r>
            <a:r>
              <a:rPr lang="en-AU" sz="1800" dirty="0" err="1">
                <a:solidFill>
                  <a:srgbClr val="000000"/>
                </a:solidFill>
                <a:latin typeface="Cascadia Mono" panose="020B0609020000020004" pitchFamily="49" charset="0"/>
              </a:rPr>
              <a:t>cudaExtVkUpdateCudaSemaphore</a:t>
            </a:r>
            <a:r>
              <a:rPr lang="en-AU" sz="1800" dirty="0">
                <a:solidFill>
                  <a:srgbClr val="000000"/>
                </a:solidFill>
                <a:latin typeface="Cascadia Mono" panose="020B0609020000020004" pitchFamily="49" charset="0"/>
              </a:rPr>
              <a:t> </a:t>
            </a:r>
            <a:r>
              <a:rPr lang="en-AU" sz="1800" dirty="0">
                <a:solidFill>
                  <a:srgbClr val="000000"/>
                </a:solidFill>
              </a:rPr>
              <a:t>(imported from Vulkan) i.e. until Vulkan has finished rendering the previous frame.</a:t>
            </a:r>
            <a:endParaRPr lang="en-AU" sz="1800" dirty="0">
              <a:solidFill>
                <a:srgbClr val="000000"/>
              </a:solidFill>
              <a:cs typeface="Cascadia Mono" panose="020B0609020000020004" pitchFamily="49" charset="0"/>
            </a:endParaRPr>
          </a:p>
          <a:p>
            <a:pPr lvl="1"/>
            <a:r>
              <a:rPr lang="en-AU" sz="1800" dirty="0">
                <a:solidFill>
                  <a:srgbClr val="000000"/>
                </a:solidFill>
                <a:cs typeface="Cascadia Mono" panose="020B0609020000020004" pitchFamily="49" charset="0"/>
              </a:rPr>
              <a:t>Launching the </a:t>
            </a:r>
            <a:r>
              <a:rPr lang="en-AU" sz="1800" dirty="0" err="1">
                <a:solidFill>
                  <a:srgbClr val="000000"/>
                </a:solidFill>
                <a:latin typeface="Cascadia Mono" panose="020B0609020000020004" pitchFamily="49" charset="0"/>
              </a:rPr>
              <a:t>d_boxfilter_rgba</a:t>
            </a:r>
            <a:r>
              <a:rPr lang="en-AU" sz="1800" dirty="0">
                <a:solidFill>
                  <a:srgbClr val="000000"/>
                </a:solidFill>
                <a:latin typeface="Cascadia Mono" panose="020B0609020000020004" pitchFamily="49" charset="0"/>
                <a:cs typeface="Cascadia Mono" panose="020B0609020000020004" pitchFamily="49" charset="0"/>
              </a:rPr>
              <a:t> </a:t>
            </a:r>
            <a:r>
              <a:rPr lang="en-AU" sz="1800" dirty="0">
                <a:solidFill>
                  <a:srgbClr val="000000"/>
                </a:solidFill>
                <a:cs typeface="Cascadia Mono" panose="020B0609020000020004" pitchFamily="49" charset="0"/>
              </a:rPr>
              <a:t>kernel on the current frame</a:t>
            </a:r>
          </a:p>
          <a:p>
            <a:pPr lvl="1"/>
            <a:r>
              <a:rPr lang="en-AU" sz="1800" dirty="0">
                <a:solidFill>
                  <a:srgbClr val="000000"/>
                </a:solidFill>
                <a:cs typeface="Cascadia Mono" panose="020B0609020000020004" pitchFamily="49" charset="0"/>
              </a:rPr>
              <a:t>Using </a:t>
            </a:r>
            <a:r>
              <a:rPr lang="en-AU" sz="1800" dirty="0" err="1">
                <a:solidFill>
                  <a:srgbClr val="00B050"/>
                </a:solidFill>
                <a:latin typeface="Cascadia Mono" panose="020B0609020000020004" pitchFamily="49" charset="0"/>
              </a:rPr>
              <a:t>cudaSignalExternalSemaphoresAsync</a:t>
            </a:r>
            <a:r>
              <a:rPr lang="en-AU" sz="1800" dirty="0">
                <a:solidFill>
                  <a:srgbClr val="6F008A"/>
                </a:solidFill>
                <a:latin typeface="Cascadia Mono" panose="020B0609020000020004" pitchFamily="49" charset="0"/>
              </a:rPr>
              <a:t> </a:t>
            </a:r>
            <a:r>
              <a:rPr lang="en-AU" sz="1800" dirty="0">
                <a:solidFill>
                  <a:srgbClr val="6F008A"/>
                </a:solidFill>
              </a:rPr>
              <a:t>to signal</a:t>
            </a:r>
            <a:r>
              <a:rPr lang="en-AU" sz="1800" dirty="0">
                <a:solidFill>
                  <a:srgbClr val="000000"/>
                </a:solidFill>
                <a:latin typeface="Cascadia Mono" panose="020B0609020000020004" pitchFamily="49" charset="0"/>
              </a:rPr>
              <a:t> </a:t>
            </a:r>
            <a:r>
              <a:rPr lang="en-AU" sz="1800" dirty="0" err="1">
                <a:solidFill>
                  <a:srgbClr val="000000"/>
                </a:solidFill>
                <a:latin typeface="Cascadia Mono" panose="020B0609020000020004" pitchFamily="49" charset="0"/>
              </a:rPr>
              <a:t>cudaExtCudaUpdateVkSemaphore</a:t>
            </a:r>
            <a:r>
              <a:rPr lang="en-AU" sz="1800" dirty="0">
                <a:solidFill>
                  <a:srgbClr val="000000"/>
                </a:solidFill>
                <a:latin typeface="Cascadia Mono" panose="020B0609020000020004" pitchFamily="49" charset="0"/>
              </a:rPr>
              <a:t> </a:t>
            </a:r>
            <a:r>
              <a:rPr lang="en-AU" sz="1800" dirty="0">
                <a:solidFill>
                  <a:srgbClr val="000000"/>
                </a:solidFill>
              </a:rPr>
              <a:t>(imported from Vulkan) i.e. let Vulkan know that CUDA has finished filtering the current frame, and Vulkan may render it.</a:t>
            </a:r>
            <a:endParaRPr lang="en-AU" sz="1800" dirty="0">
              <a:solidFill>
                <a:srgbClr val="000000"/>
              </a:solidFill>
              <a:cs typeface="Cascadia Mono" panose="020B0609020000020004" pitchFamily="49" charset="0"/>
            </a:endParaRPr>
          </a:p>
        </p:txBody>
      </p:sp>
    </p:spTree>
    <p:extLst>
      <p:ext uri="{BB962C8B-B14F-4D97-AF65-F5344CB8AC3E}">
        <p14:creationId xmlns:p14="http://schemas.microsoft.com/office/powerpoint/2010/main" val="15420482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441579"/>
          </a:xfrm>
        </p:spPr>
        <p:txBody>
          <a:bodyPr>
            <a:noAutofit/>
          </a:bodyPr>
          <a:lstStyle/>
          <a:p>
            <a:r>
              <a:rPr lang="en-AU" sz="4000" dirty="0"/>
              <a:t>Using the Vulkan Mipmapped array in CUDA</a:t>
            </a:r>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125414"/>
            <a:ext cx="12543692" cy="6260124"/>
          </a:xfrm>
        </p:spPr>
        <p:txBody>
          <a:bodyPr>
            <a:normAutofit/>
          </a:bodyPr>
          <a:lstStyle/>
          <a:p>
            <a:r>
              <a:rPr lang="en-AU" sz="2000" dirty="0" err="1">
                <a:solidFill>
                  <a:srgbClr val="00B050"/>
                </a:solidFill>
                <a:latin typeface="Cascadia Mono" panose="020B0609020000020004" pitchFamily="49" charset="0"/>
              </a:rPr>
              <a:t>cudaVkImportImageMem</a:t>
            </a:r>
            <a:r>
              <a:rPr lang="en-AU" sz="2000" dirty="0">
                <a:solidFill>
                  <a:srgbClr val="00B050"/>
                </a:solidFill>
                <a:latin typeface="Cascadia Mono" panose="020B0609020000020004" pitchFamily="49" charset="0"/>
              </a:rPr>
              <a:t>()</a:t>
            </a:r>
            <a:r>
              <a:rPr lang="en-AU" sz="2000" dirty="0">
                <a:solidFill>
                  <a:srgbClr val="000000"/>
                </a:solidFill>
                <a:latin typeface="Cascadia Mono" panose="020B0609020000020004" pitchFamily="49" charset="0"/>
              </a:rPr>
              <a:t> </a:t>
            </a:r>
            <a:r>
              <a:rPr lang="en-AU" sz="2000" dirty="0">
                <a:solidFill>
                  <a:srgbClr val="000000"/>
                </a:solidFill>
              </a:rPr>
              <a:t>uses</a:t>
            </a:r>
            <a:r>
              <a:rPr lang="en-AU" sz="2000" dirty="0">
                <a:solidFill>
                  <a:srgbClr val="000000"/>
                </a:solidFill>
                <a:latin typeface="Cascadia Mono" panose="020B0609020000020004" pitchFamily="49" charset="0"/>
              </a:rPr>
              <a:t> </a:t>
            </a:r>
            <a:r>
              <a:rPr lang="en-AU" sz="2000" dirty="0" err="1">
                <a:solidFill>
                  <a:srgbClr val="00B050"/>
                </a:solidFill>
                <a:latin typeface="Cascadia Mono" panose="020B0609020000020004" pitchFamily="49" charset="0"/>
              </a:rPr>
              <a:t>cudaExternalMemoryGetMappedMipmappedArray</a:t>
            </a:r>
            <a:r>
              <a:rPr lang="en-AU" sz="2000" dirty="0">
                <a:solidFill>
                  <a:srgbClr val="00B050"/>
                </a:solidFill>
                <a:latin typeface="Cascadia Mono" panose="020B0609020000020004" pitchFamily="49" charset="0"/>
              </a:rPr>
              <a:t>()</a:t>
            </a:r>
            <a:r>
              <a:rPr lang="en-AU" sz="2000" dirty="0">
                <a:solidFill>
                  <a:srgbClr val="000000"/>
                </a:solidFill>
                <a:latin typeface="Cascadia Mono" panose="020B0609020000020004" pitchFamily="49" charset="0"/>
              </a:rPr>
              <a:t> </a:t>
            </a:r>
            <a:r>
              <a:rPr lang="en-AU" sz="2000" dirty="0">
                <a:solidFill>
                  <a:srgbClr val="000000"/>
                </a:solidFill>
              </a:rPr>
              <a:t>to map a CUDA mipmapped array onto the imported Vulkan memory object. </a:t>
            </a:r>
          </a:p>
          <a:p>
            <a:r>
              <a:rPr lang="en-AU" sz="2000" dirty="0">
                <a:solidFill>
                  <a:srgbClr val="000000"/>
                </a:solidFill>
              </a:rPr>
              <a:t>This is then used by </a:t>
            </a:r>
            <a:r>
              <a:rPr lang="en-AU" sz="2000" dirty="0" err="1">
                <a:solidFill>
                  <a:srgbClr val="00B050"/>
                </a:solidFill>
                <a:latin typeface="Cascadia Mono" panose="020B0609020000020004" pitchFamily="49" charset="0"/>
              </a:rPr>
              <a:t>cudaCreateTextureObject</a:t>
            </a:r>
            <a:r>
              <a:rPr lang="en-AU" sz="2000" dirty="0">
                <a:solidFill>
                  <a:srgbClr val="00B050"/>
                </a:solidFill>
                <a:latin typeface="Cascadia Mono" panose="020B0609020000020004" pitchFamily="49" charset="0"/>
              </a:rPr>
              <a:t>()</a:t>
            </a:r>
            <a:r>
              <a:rPr lang="en-AU" sz="2000" dirty="0">
                <a:solidFill>
                  <a:srgbClr val="000000"/>
                </a:solidFill>
              </a:rPr>
              <a:t> to create </a:t>
            </a:r>
            <a:r>
              <a:rPr lang="en-AU" sz="2000" dirty="0" err="1">
                <a:solidFill>
                  <a:srgbClr val="000000"/>
                </a:solidFill>
                <a:latin typeface="Cascadia Mono" panose="020B0609020000020004" pitchFamily="49" charset="0"/>
              </a:rPr>
              <a:t>textureObjMipMapInput</a:t>
            </a:r>
            <a:r>
              <a:rPr lang="en-AU" sz="2000" dirty="0">
                <a:solidFill>
                  <a:srgbClr val="000000"/>
                </a:solidFill>
                <a:latin typeface="Cascadia Mono" panose="020B0609020000020004" pitchFamily="49" charset="0"/>
              </a:rPr>
              <a:t> </a:t>
            </a:r>
            <a:r>
              <a:rPr lang="en-AU" sz="2000" dirty="0">
                <a:solidFill>
                  <a:srgbClr val="000000"/>
                </a:solidFill>
              </a:rPr>
              <a:t>for use as input for the filtering.</a:t>
            </a:r>
          </a:p>
          <a:p>
            <a:r>
              <a:rPr lang="en-AU" sz="2000" dirty="0" err="1">
                <a:solidFill>
                  <a:srgbClr val="00B050"/>
                </a:solidFill>
                <a:latin typeface="Cascadia Mono" panose="020B0609020000020004" pitchFamily="49" charset="0"/>
              </a:rPr>
              <a:t>cudaGetMipmappedArrayLevel</a:t>
            </a:r>
            <a:r>
              <a:rPr lang="en-AU" sz="2000" dirty="0">
                <a:solidFill>
                  <a:srgbClr val="00B050"/>
                </a:solidFill>
                <a:latin typeface="Cascadia Mono" panose="020B0609020000020004" pitchFamily="49" charset="0"/>
              </a:rPr>
              <a:t>()</a:t>
            </a:r>
            <a:r>
              <a:rPr lang="en-AU" sz="2000" dirty="0">
                <a:solidFill>
                  <a:srgbClr val="000000"/>
                </a:solidFill>
                <a:latin typeface="Cascadia Mono" panose="020B0609020000020004" pitchFamily="49" charset="0"/>
              </a:rPr>
              <a:t> </a:t>
            </a:r>
            <a:r>
              <a:rPr lang="en-AU" sz="2000" dirty="0">
                <a:solidFill>
                  <a:srgbClr val="000000"/>
                </a:solidFill>
              </a:rPr>
              <a:t>is used to retrieve each mipmapped level of the CUDA mipmapped array which is then used by </a:t>
            </a:r>
            <a:r>
              <a:rPr lang="en-AU" sz="2000" dirty="0" err="1">
                <a:solidFill>
                  <a:srgbClr val="00B050"/>
                </a:solidFill>
                <a:latin typeface="Cascadia Mono" panose="020B0609020000020004" pitchFamily="49" charset="0"/>
              </a:rPr>
              <a:t>cudaCreateSurfaceObject</a:t>
            </a:r>
            <a:r>
              <a:rPr lang="en-AU" sz="2000" dirty="0">
                <a:solidFill>
                  <a:srgbClr val="00B050"/>
                </a:solidFill>
                <a:latin typeface="Cascadia Mono" panose="020B0609020000020004" pitchFamily="49" charset="0"/>
              </a:rPr>
              <a:t>()</a:t>
            </a:r>
            <a:r>
              <a:rPr lang="en-AU" sz="2000" dirty="0">
                <a:solidFill>
                  <a:srgbClr val="000000"/>
                </a:solidFill>
              </a:rPr>
              <a:t> </a:t>
            </a:r>
          </a:p>
          <a:p>
            <a:r>
              <a:rPr lang="en-AU" sz="2000" dirty="0">
                <a:solidFill>
                  <a:srgbClr val="00B050"/>
                </a:solidFill>
                <a:latin typeface="Cascadia Mono" panose="020B0609020000020004" pitchFamily="49" charset="0"/>
              </a:rPr>
              <a:t>cudaMemcpy2DArrayToArray()</a:t>
            </a:r>
            <a:r>
              <a:rPr lang="en-AU" sz="2000" dirty="0">
                <a:solidFill>
                  <a:srgbClr val="000000"/>
                </a:solidFill>
                <a:latin typeface="Cascadia Mono" panose="020B0609020000020004" pitchFamily="49" charset="0"/>
              </a:rPr>
              <a:t> </a:t>
            </a:r>
            <a:r>
              <a:rPr lang="en-AU" sz="2000" dirty="0">
                <a:solidFill>
                  <a:srgbClr val="000000"/>
                </a:solidFill>
                <a:latin typeface="Calibri" panose="020F0502020204030204" pitchFamily="34" charset="0"/>
                <a:ea typeface="Calibri" panose="020F0502020204030204" pitchFamily="34" charset="0"/>
                <a:cs typeface="Calibri" panose="020F0502020204030204" pitchFamily="34" charset="0"/>
              </a:rPr>
              <a:t>and</a:t>
            </a:r>
            <a:r>
              <a:rPr lang="en-AU" sz="2000" dirty="0">
                <a:solidFill>
                  <a:srgbClr val="000000"/>
                </a:solidFill>
                <a:latin typeface="Cascadia Mono" panose="020B0609020000020004" pitchFamily="49" charset="0"/>
              </a:rPr>
              <a:t> </a:t>
            </a:r>
            <a:r>
              <a:rPr lang="en-AU" sz="2000" dirty="0" err="1">
                <a:solidFill>
                  <a:srgbClr val="00B050"/>
                </a:solidFill>
                <a:latin typeface="Cascadia Mono" panose="020B0609020000020004" pitchFamily="49" charset="0"/>
              </a:rPr>
              <a:t>cudaCreateTextureObject</a:t>
            </a:r>
            <a:r>
              <a:rPr lang="en-AU" sz="2000" dirty="0">
                <a:solidFill>
                  <a:srgbClr val="00B050"/>
                </a:solidFill>
                <a:latin typeface="Cascadia Mono" panose="020B0609020000020004" pitchFamily="49" charset="0"/>
              </a:rPr>
              <a:t>()</a:t>
            </a:r>
            <a:r>
              <a:rPr lang="en-AU" sz="2000" dirty="0">
                <a:solidFill>
                  <a:srgbClr val="000000"/>
                </a:solidFill>
                <a:latin typeface="Cascadia Mono" panose="020B0609020000020004" pitchFamily="49" charset="0"/>
              </a:rPr>
              <a:t> </a:t>
            </a:r>
            <a:r>
              <a:rPr lang="en-AU" sz="2000" dirty="0">
                <a:solidFill>
                  <a:srgbClr val="000000"/>
                </a:solidFill>
              </a:rPr>
              <a:t>are used to populate the </a:t>
            </a:r>
            <a:r>
              <a:rPr lang="en-AU" sz="2000" dirty="0" err="1">
                <a:solidFill>
                  <a:srgbClr val="000000"/>
                </a:solidFill>
                <a:latin typeface="Cascadia Mono" panose="020B0609020000020004" pitchFamily="49" charset="0"/>
              </a:rPr>
              <a:t>textureObjMipMapInput</a:t>
            </a:r>
            <a:r>
              <a:rPr lang="en-AU" sz="2000" dirty="0">
                <a:solidFill>
                  <a:srgbClr val="000000"/>
                </a:solidFill>
                <a:latin typeface="Cascadia Mono" panose="020B0609020000020004" pitchFamily="49" charset="0"/>
              </a:rPr>
              <a:t> </a:t>
            </a:r>
            <a:r>
              <a:rPr lang="en-AU" sz="2000" dirty="0" err="1">
                <a:solidFill>
                  <a:srgbClr val="00B050"/>
                </a:solidFill>
                <a:latin typeface="Cascadia Mono" panose="020B0609020000020004" pitchFamily="49" charset="0"/>
              </a:rPr>
              <a:t>cudaTextureObject_t</a:t>
            </a:r>
            <a:r>
              <a:rPr lang="en-AU" sz="2000" dirty="0">
                <a:solidFill>
                  <a:srgbClr val="2B91AF"/>
                </a:solidFill>
                <a:latin typeface="Cascadia Mono" panose="020B0609020000020004" pitchFamily="49" charset="0"/>
              </a:rPr>
              <a:t> </a:t>
            </a:r>
            <a:r>
              <a:rPr lang="en-AU" sz="2000" dirty="0">
                <a:latin typeface="Calibri" panose="020F0502020204030204" pitchFamily="34" charset="0"/>
                <a:ea typeface="Calibri" panose="020F0502020204030204" pitchFamily="34" charset="0"/>
                <a:cs typeface="Calibri" panose="020F0502020204030204" pitchFamily="34" charset="0"/>
              </a:rPr>
              <a:t>for use as original image input texture for the kernel.</a:t>
            </a:r>
          </a:p>
          <a:p>
            <a:r>
              <a:rPr lang="en-AU" sz="2000" dirty="0">
                <a:solidFill>
                  <a:srgbClr val="000000"/>
                </a:solidFill>
              </a:rPr>
              <a:t>Two </a:t>
            </a:r>
            <a:r>
              <a:rPr lang="en-AU" sz="2000" dirty="0" err="1">
                <a:solidFill>
                  <a:srgbClr val="00B050"/>
                </a:solidFill>
                <a:latin typeface="Cascadia Mono" panose="020B0609020000020004" pitchFamily="49" charset="0"/>
              </a:rPr>
              <a:t>cudaSurfaceObject_t</a:t>
            </a:r>
            <a:r>
              <a:rPr lang="en-AU" sz="2000" dirty="0">
                <a:solidFill>
                  <a:srgbClr val="000000"/>
                </a:solidFill>
              </a:rPr>
              <a:t> lists are used:</a:t>
            </a:r>
          </a:p>
          <a:p>
            <a:pPr lvl="1"/>
            <a:r>
              <a:rPr lang="en-AU" sz="2000" dirty="0" err="1">
                <a:solidFill>
                  <a:srgbClr val="000000"/>
                </a:solidFill>
                <a:latin typeface="Cascadia Mono" panose="020B0609020000020004" pitchFamily="49" charset="0"/>
              </a:rPr>
              <a:t>d_surfaceObjectListTemp</a:t>
            </a:r>
            <a:r>
              <a:rPr lang="en-AU" sz="2000" dirty="0">
                <a:solidFill>
                  <a:srgbClr val="000000"/>
                </a:solidFill>
                <a:latin typeface="Cascadia Mono" panose="020B0609020000020004" pitchFamily="49" charset="0"/>
              </a:rPr>
              <a:t> </a:t>
            </a:r>
            <a:r>
              <a:rPr lang="en-AU" sz="2000" dirty="0">
                <a:solidFill>
                  <a:srgbClr val="000000"/>
                </a:solidFill>
              </a:rPr>
              <a:t>is the destination for the horizontal filter pass, using the </a:t>
            </a:r>
            <a:r>
              <a:rPr lang="en-AU" sz="2000" dirty="0" err="1">
                <a:solidFill>
                  <a:srgbClr val="00B050"/>
                </a:solidFill>
                <a:latin typeface="Cascadia Mono" panose="020B0609020000020004" pitchFamily="49" charset="0"/>
              </a:rPr>
              <a:t>cudaTextureObject_t</a:t>
            </a:r>
            <a:r>
              <a:rPr lang="en-AU" sz="2000" dirty="0">
                <a:solidFill>
                  <a:srgbClr val="00B050"/>
                </a:solidFill>
              </a:rPr>
              <a:t> </a:t>
            </a:r>
            <a:r>
              <a:rPr lang="en-AU" sz="2000" dirty="0" err="1">
                <a:solidFill>
                  <a:srgbClr val="000000"/>
                </a:solidFill>
                <a:latin typeface="Cascadia Mono" panose="020B0609020000020004" pitchFamily="49" charset="0"/>
              </a:rPr>
              <a:t>textureObjMipMapInput</a:t>
            </a:r>
            <a:r>
              <a:rPr lang="en-AU" sz="2000" dirty="0">
                <a:solidFill>
                  <a:srgbClr val="000000"/>
                </a:solidFill>
                <a:latin typeface="Cascadia Mono" panose="020B0609020000020004" pitchFamily="49" charset="0"/>
              </a:rPr>
              <a:t> </a:t>
            </a:r>
            <a:r>
              <a:rPr lang="en-AU" sz="2000" dirty="0">
                <a:solidFill>
                  <a:srgbClr val="000000"/>
                </a:solidFill>
              </a:rPr>
              <a:t>as the source</a:t>
            </a:r>
          </a:p>
          <a:p>
            <a:pPr lvl="1"/>
            <a:r>
              <a:rPr lang="en-AU" sz="2000" dirty="0" err="1">
                <a:solidFill>
                  <a:srgbClr val="000000"/>
                </a:solidFill>
                <a:latin typeface="Cascadia Mono" panose="020B0609020000020004" pitchFamily="49" charset="0"/>
              </a:rPr>
              <a:t>d_surfaceObjectList</a:t>
            </a:r>
            <a:r>
              <a:rPr lang="en-AU" sz="2000" dirty="0">
                <a:solidFill>
                  <a:srgbClr val="000000"/>
                </a:solidFill>
              </a:rPr>
              <a:t> is the destination for the vertical filter pass, using </a:t>
            </a:r>
            <a:r>
              <a:rPr lang="en-AU" sz="2000" dirty="0" err="1">
                <a:solidFill>
                  <a:srgbClr val="000000"/>
                </a:solidFill>
                <a:latin typeface="Cascadia Mono" panose="020B0609020000020004" pitchFamily="49" charset="0"/>
              </a:rPr>
              <a:t>d_surfaceObjectListTemp</a:t>
            </a:r>
            <a:r>
              <a:rPr lang="en-AU" sz="2000" dirty="0">
                <a:solidFill>
                  <a:srgbClr val="000000"/>
                </a:solidFill>
                <a:latin typeface="Cascadia Mono" panose="020B0609020000020004" pitchFamily="49" charset="0"/>
              </a:rPr>
              <a:t> </a:t>
            </a:r>
            <a:r>
              <a:rPr lang="en-AU" sz="2000" dirty="0">
                <a:solidFill>
                  <a:srgbClr val="000000"/>
                </a:solidFill>
              </a:rPr>
              <a:t>as the source from the horizontal pass. As </a:t>
            </a:r>
            <a:r>
              <a:rPr lang="en-AU" sz="2000" dirty="0" err="1">
                <a:solidFill>
                  <a:srgbClr val="000000"/>
                </a:solidFill>
                <a:latin typeface="Cascadia Mono" panose="020B0609020000020004" pitchFamily="49" charset="0"/>
              </a:rPr>
              <a:t>d_surfaceObjectList</a:t>
            </a:r>
            <a:r>
              <a:rPr lang="en-AU" sz="2000" dirty="0">
                <a:solidFill>
                  <a:srgbClr val="000000"/>
                </a:solidFill>
                <a:latin typeface="Cascadia Mono" panose="020B0609020000020004" pitchFamily="49" charset="0"/>
              </a:rPr>
              <a:t> </a:t>
            </a:r>
            <a:r>
              <a:rPr lang="en-AU" sz="2000" dirty="0">
                <a:solidFill>
                  <a:srgbClr val="000000"/>
                </a:solidFill>
              </a:rPr>
              <a:t>points to the shared external Vulkan texture, the rendered image shows the filtered output.</a:t>
            </a:r>
          </a:p>
          <a:p>
            <a:pPr lvl="1"/>
            <a:r>
              <a:rPr lang="en-AU" sz="2000" dirty="0">
                <a:solidFill>
                  <a:srgbClr val="000000"/>
                </a:solidFill>
              </a:rPr>
              <a:t>Hence the two </a:t>
            </a:r>
            <a:r>
              <a:rPr lang="en-AU" sz="1800" dirty="0" err="1">
                <a:solidFill>
                  <a:srgbClr val="00B050"/>
                </a:solidFill>
                <a:latin typeface="Cascadia Mono" panose="020B0609020000020004" pitchFamily="49" charset="0"/>
              </a:rPr>
              <a:t>cudaMallocMipmappedArray</a:t>
            </a:r>
            <a:r>
              <a:rPr lang="en-AU" sz="2000" dirty="0">
                <a:solidFill>
                  <a:srgbClr val="00B050"/>
                </a:solidFill>
                <a:latin typeface="Cascadia Mono" panose="020B0609020000020004" pitchFamily="49" charset="0"/>
              </a:rPr>
              <a:t>()</a:t>
            </a:r>
            <a:r>
              <a:rPr lang="en-AU" sz="2000" dirty="0">
                <a:solidFill>
                  <a:srgbClr val="000000"/>
                </a:solidFill>
                <a:latin typeface="Cascadia Mono" panose="020B0609020000020004" pitchFamily="49" charset="0"/>
              </a:rPr>
              <a:t> </a:t>
            </a:r>
            <a:r>
              <a:rPr lang="en-AU" sz="2000" dirty="0">
                <a:solidFill>
                  <a:srgbClr val="000000"/>
                </a:solidFill>
                <a:latin typeface="Calibri" panose="020F0502020204030204" pitchFamily="34" charset="0"/>
                <a:ea typeface="Calibri" panose="020F0502020204030204" pitchFamily="34" charset="0"/>
                <a:cs typeface="Calibri" panose="020F0502020204030204" pitchFamily="34" charset="0"/>
              </a:rPr>
              <a:t>calls – one for the horizontal filter pass, and the other to cache the original image.</a:t>
            </a:r>
          </a:p>
        </p:txBody>
      </p:sp>
    </p:spTree>
    <p:extLst>
      <p:ext uri="{BB962C8B-B14F-4D97-AF65-F5344CB8AC3E}">
        <p14:creationId xmlns:p14="http://schemas.microsoft.com/office/powerpoint/2010/main" val="30006989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441579"/>
          </a:xfrm>
        </p:spPr>
        <p:txBody>
          <a:bodyPr>
            <a:noAutofit/>
          </a:bodyPr>
          <a:lstStyle/>
          <a:p>
            <a:r>
              <a:rPr lang="en-US" sz="4000" dirty="0"/>
              <a:t>Matching device UUIDs</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125414"/>
            <a:ext cx="12543692" cy="6260124"/>
          </a:xfrm>
        </p:spPr>
        <p:txBody>
          <a:bodyPr>
            <a:normAutofit/>
          </a:bodyPr>
          <a:lstStyle/>
          <a:p>
            <a:r>
              <a:rPr lang="en-US" sz="1800" dirty="0"/>
              <a:t>When importing memory and synchronization objects exported by Vulkan, they must be imported and mapped on the same device as they were created on. </a:t>
            </a:r>
          </a:p>
          <a:p>
            <a:r>
              <a:rPr lang="en-US" sz="1800" dirty="0"/>
              <a:t>The CUDA device that corresponds to the Vulkan physical device on which the objects were created can be determined by comparing the UUID of a CUDA device with that of the Vulkan physical device, as in </a:t>
            </a:r>
            <a:r>
              <a:rPr lang="en-AU" sz="1800" dirty="0" err="1">
                <a:solidFill>
                  <a:srgbClr val="000000"/>
                </a:solidFill>
              </a:rPr>
              <a:t>setCudaVkDevice</a:t>
            </a:r>
            <a:r>
              <a:rPr lang="en-AU" sz="1800" dirty="0">
                <a:solidFill>
                  <a:srgbClr val="000000"/>
                </a:solidFill>
              </a:rPr>
              <a:t>()</a:t>
            </a:r>
            <a:r>
              <a:rPr lang="en-US" sz="1800" dirty="0"/>
              <a:t>. </a:t>
            </a:r>
          </a:p>
        </p:txBody>
      </p:sp>
      <p:pic>
        <p:nvPicPr>
          <p:cNvPr id="5" name="Picture 4">
            <a:extLst>
              <a:ext uri="{FF2B5EF4-FFF2-40B4-BE49-F238E27FC236}">
                <a16:creationId xmlns:a16="http://schemas.microsoft.com/office/drawing/2014/main" id="{800AE38D-0892-4CA9-7EE6-10D7718A0E2E}"/>
              </a:ext>
            </a:extLst>
          </p:cNvPr>
          <p:cNvPicPr>
            <a:picLocks noChangeAspect="1"/>
          </p:cNvPicPr>
          <p:nvPr/>
        </p:nvPicPr>
        <p:blipFill>
          <a:blip r:embed="rId2"/>
          <a:stretch>
            <a:fillRect/>
          </a:stretch>
        </p:blipFill>
        <p:spPr>
          <a:xfrm>
            <a:off x="923984" y="2590361"/>
            <a:ext cx="8114507" cy="4647497"/>
          </a:xfrm>
          <a:prstGeom prst="rect">
            <a:avLst/>
          </a:prstGeom>
        </p:spPr>
      </p:pic>
    </p:spTree>
    <p:extLst>
      <p:ext uri="{BB962C8B-B14F-4D97-AF65-F5344CB8AC3E}">
        <p14:creationId xmlns:p14="http://schemas.microsoft.com/office/powerpoint/2010/main" val="39861170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441579"/>
          </a:xfrm>
        </p:spPr>
        <p:txBody>
          <a:bodyPr>
            <a:noAutofit/>
          </a:bodyPr>
          <a:lstStyle/>
          <a:p>
            <a:r>
              <a:rPr lang="en-US" sz="4000" dirty="0"/>
              <a:t>Importing Vulkan Memory Objects in CUDA</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125414"/>
            <a:ext cx="12543692" cy="6260124"/>
          </a:xfrm>
        </p:spPr>
        <p:txBody>
          <a:bodyPr>
            <a:normAutofit/>
          </a:bodyPr>
          <a:lstStyle/>
          <a:p>
            <a:r>
              <a:rPr lang="en-US" sz="1800" dirty="0"/>
              <a:t>A Vulkan memory object exported using </a:t>
            </a:r>
            <a:r>
              <a:rPr lang="en-US" sz="1800" dirty="0">
                <a:solidFill>
                  <a:srgbClr val="C00000"/>
                </a:solidFill>
              </a:rPr>
              <a:t>VK_EXTERNAL_MEMORY_HANDLE_TYPE_OPAQUE_WIN32_BIT </a:t>
            </a:r>
            <a:r>
              <a:rPr lang="en-US" sz="1800" dirty="0"/>
              <a:t>can be imported into CUDA using the NT handle associated with that object as shown below. Note that CUDA does not assume ownership of the NT handle and it is the application’s responsibility to close the handle when it is not required anymore. The NT handle holds a reference to the resource, so it must be explicitly freed before the underlying memory can be freed. </a:t>
            </a:r>
          </a:p>
          <a:p>
            <a:r>
              <a:rPr lang="en-US" sz="1800" dirty="0">
                <a:solidFill>
                  <a:srgbClr val="C00000"/>
                </a:solidFill>
              </a:rPr>
              <a:t>VK_EXTERNAL_MEMORY_HANDLE_TYPE_OPAQUE_WIN32_BIT </a:t>
            </a:r>
            <a:r>
              <a:rPr lang="en-US" sz="1800" dirty="0"/>
              <a:t>specifies an NT handle that has only limited valid usage outside of Vulkan and other compatible APIs. It must be compatible with the functions </a:t>
            </a:r>
            <a:r>
              <a:rPr lang="en-US" sz="1800" dirty="0" err="1"/>
              <a:t>DuplicateHandle</a:t>
            </a:r>
            <a:r>
              <a:rPr lang="en-US" sz="1800" dirty="0"/>
              <a:t>, </a:t>
            </a:r>
            <a:r>
              <a:rPr lang="en-US" sz="1800" dirty="0" err="1"/>
              <a:t>CloseHandle</a:t>
            </a:r>
            <a:r>
              <a:rPr lang="en-US" sz="1800" dirty="0"/>
              <a:t>, </a:t>
            </a:r>
            <a:r>
              <a:rPr lang="en-US" sz="1800" dirty="0" err="1"/>
              <a:t>CompareObjectHandles</a:t>
            </a:r>
            <a:r>
              <a:rPr lang="en-US" sz="1800" dirty="0"/>
              <a:t>, </a:t>
            </a:r>
            <a:r>
              <a:rPr lang="en-US" sz="1800" dirty="0" err="1"/>
              <a:t>GetHandleInformation</a:t>
            </a:r>
            <a:r>
              <a:rPr lang="en-US" sz="1800" dirty="0"/>
              <a:t>, and </a:t>
            </a:r>
            <a:r>
              <a:rPr lang="en-US" sz="1800" dirty="0" err="1"/>
              <a:t>SetHandleInformation</a:t>
            </a:r>
            <a:r>
              <a:rPr lang="en-US" sz="1800" dirty="0"/>
              <a:t>. It owns a reference to the underlying memory resource represented by its Vulkan memory object.</a:t>
            </a:r>
          </a:p>
        </p:txBody>
      </p:sp>
      <p:pic>
        <p:nvPicPr>
          <p:cNvPr id="7" name="Picture 6">
            <a:extLst>
              <a:ext uri="{FF2B5EF4-FFF2-40B4-BE49-F238E27FC236}">
                <a16:creationId xmlns:a16="http://schemas.microsoft.com/office/drawing/2014/main" id="{9BA613E5-970B-9337-E55C-0C17A9726D45}"/>
              </a:ext>
            </a:extLst>
          </p:cNvPr>
          <p:cNvPicPr>
            <a:picLocks noChangeAspect="1"/>
          </p:cNvPicPr>
          <p:nvPr/>
        </p:nvPicPr>
        <p:blipFill>
          <a:blip r:embed="rId3"/>
          <a:stretch>
            <a:fillRect/>
          </a:stretch>
        </p:blipFill>
        <p:spPr>
          <a:xfrm>
            <a:off x="886913" y="3444233"/>
            <a:ext cx="11627173" cy="2120746"/>
          </a:xfrm>
          <a:prstGeom prst="rect">
            <a:avLst/>
          </a:prstGeom>
        </p:spPr>
      </p:pic>
    </p:spTree>
    <p:extLst>
      <p:ext uri="{BB962C8B-B14F-4D97-AF65-F5344CB8AC3E}">
        <p14:creationId xmlns:p14="http://schemas.microsoft.com/office/powerpoint/2010/main" val="23479770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593979"/>
          </a:xfrm>
        </p:spPr>
        <p:txBody>
          <a:bodyPr>
            <a:noAutofit/>
          </a:bodyPr>
          <a:lstStyle/>
          <a:p>
            <a:r>
              <a:rPr lang="en-US" sz="4000" dirty="0"/>
              <a:t>Mapping Mipmapped Arrays onto Imported Memory Objects</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359876"/>
            <a:ext cx="12543692" cy="6025661"/>
          </a:xfrm>
        </p:spPr>
        <p:txBody>
          <a:bodyPr>
            <a:normAutofit/>
          </a:bodyPr>
          <a:lstStyle/>
          <a:p>
            <a:r>
              <a:rPr lang="en-US" sz="1800" dirty="0"/>
              <a:t>A CUDA mipmapped array can be mapped onto the imported memory object. The offset, dimensions, format and number of </a:t>
            </a:r>
            <a:r>
              <a:rPr lang="en-US" sz="1800" dirty="0" err="1"/>
              <a:t>mip</a:t>
            </a:r>
            <a:r>
              <a:rPr lang="en-US" sz="1800" dirty="0"/>
              <a:t> levels must match that specified when creating the mapping using the corresponding Vulkan API. Additionally, if the mipmapped array is bound as a color target in Vulkan, the flag </a:t>
            </a:r>
            <a:r>
              <a:rPr lang="en-US" sz="1800" dirty="0" err="1">
                <a:solidFill>
                  <a:srgbClr val="00B050"/>
                </a:solidFill>
                <a:latin typeface="Cascadia Mono" panose="020B0609020000020004" pitchFamily="49" charset="0"/>
                <a:cs typeface="Cascadia Mono" panose="020B0609020000020004" pitchFamily="49" charset="0"/>
              </a:rPr>
              <a:t>cudaArrayColorAttachment</a:t>
            </a:r>
            <a:r>
              <a:rPr lang="en-US" sz="1800" dirty="0"/>
              <a:t> must be set (we are only using it as a sampled texture in Vulkan). </a:t>
            </a:r>
          </a:p>
          <a:p>
            <a:r>
              <a:rPr lang="en-US" sz="1800" dirty="0"/>
              <a:t>All mapped mipmapped arrays must be freed using </a:t>
            </a:r>
            <a:r>
              <a:rPr lang="en-US" sz="1800" dirty="0" err="1">
                <a:solidFill>
                  <a:srgbClr val="00B050"/>
                </a:solidFill>
                <a:latin typeface="Cascadia Mono" panose="020B0609020000020004" pitchFamily="49" charset="0"/>
                <a:cs typeface="Cascadia Mono" panose="020B0609020000020004" pitchFamily="49" charset="0"/>
              </a:rPr>
              <a:t>cudaFreeMipmappedArray</a:t>
            </a:r>
            <a:r>
              <a:rPr lang="en-US" sz="1800" dirty="0">
                <a:solidFill>
                  <a:srgbClr val="00B050"/>
                </a:solidFill>
                <a:latin typeface="Cascadia Mono" panose="020B0609020000020004" pitchFamily="49" charset="0"/>
                <a:cs typeface="Cascadia Mono" panose="020B0609020000020004" pitchFamily="49" charset="0"/>
              </a:rPr>
              <a:t>()</a:t>
            </a:r>
          </a:p>
          <a:p>
            <a:endParaRPr lang="en-US" sz="1800" dirty="0"/>
          </a:p>
          <a:p>
            <a:endParaRPr lang="en-US" sz="1800" dirty="0"/>
          </a:p>
        </p:txBody>
      </p:sp>
      <p:pic>
        <p:nvPicPr>
          <p:cNvPr id="8" name="Picture 7">
            <a:extLst>
              <a:ext uri="{FF2B5EF4-FFF2-40B4-BE49-F238E27FC236}">
                <a16:creationId xmlns:a16="http://schemas.microsoft.com/office/drawing/2014/main" id="{6759A92B-2DA7-02B9-0F31-E957439055B9}"/>
              </a:ext>
            </a:extLst>
          </p:cNvPr>
          <p:cNvPicPr>
            <a:picLocks noChangeAspect="1"/>
          </p:cNvPicPr>
          <p:nvPr/>
        </p:nvPicPr>
        <p:blipFill>
          <a:blip r:embed="rId2"/>
          <a:stretch>
            <a:fillRect/>
          </a:stretch>
        </p:blipFill>
        <p:spPr>
          <a:xfrm>
            <a:off x="923985" y="2971968"/>
            <a:ext cx="8067615" cy="4191450"/>
          </a:xfrm>
          <a:prstGeom prst="rect">
            <a:avLst/>
          </a:prstGeom>
        </p:spPr>
      </p:pic>
    </p:spTree>
    <p:extLst>
      <p:ext uri="{BB962C8B-B14F-4D97-AF65-F5344CB8AC3E}">
        <p14:creationId xmlns:p14="http://schemas.microsoft.com/office/powerpoint/2010/main" val="6190295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9DC0F9-21DD-6CBB-C1F5-ECD5A52A3020}"/>
              </a:ext>
            </a:extLst>
          </p:cNvPr>
          <p:cNvPicPr>
            <a:picLocks noChangeAspect="1"/>
          </p:cNvPicPr>
          <p:nvPr/>
        </p:nvPicPr>
        <p:blipFill>
          <a:blip r:embed="rId2"/>
          <a:stretch>
            <a:fillRect/>
          </a:stretch>
        </p:blipFill>
        <p:spPr>
          <a:xfrm>
            <a:off x="391907" y="304801"/>
            <a:ext cx="12714493" cy="6658708"/>
          </a:xfrm>
          <a:prstGeom prst="rect">
            <a:avLst/>
          </a:prstGeom>
        </p:spPr>
      </p:pic>
    </p:spTree>
    <p:extLst>
      <p:ext uri="{BB962C8B-B14F-4D97-AF65-F5344CB8AC3E}">
        <p14:creationId xmlns:p14="http://schemas.microsoft.com/office/powerpoint/2010/main" val="44338287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593979"/>
          </a:xfrm>
        </p:spPr>
        <p:txBody>
          <a:bodyPr>
            <a:noAutofit/>
          </a:bodyPr>
          <a:lstStyle/>
          <a:p>
            <a:r>
              <a:rPr lang="en-US" sz="4000" dirty="0"/>
              <a:t>Importing Synchronization Objects</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359876"/>
            <a:ext cx="12543692" cy="6025661"/>
          </a:xfrm>
        </p:spPr>
        <p:txBody>
          <a:bodyPr>
            <a:normAutofit/>
          </a:bodyPr>
          <a:lstStyle/>
          <a:p>
            <a:r>
              <a:rPr lang="en-US" sz="1800" dirty="0"/>
              <a:t>A Vulkan semaphore object exported using </a:t>
            </a:r>
            <a:r>
              <a:rPr lang="en-US" sz="1800" dirty="0">
                <a:solidFill>
                  <a:srgbClr val="C00000"/>
                </a:solidFill>
              </a:rPr>
              <a:t>VK_EXTERNAL_SEMAPHORE_HANDLE_TYPE_OPAQUE_WIN32_BIT</a:t>
            </a:r>
            <a:r>
              <a:rPr lang="en-US" sz="1800" dirty="0"/>
              <a:t> can be imported into CUDA using the NT handle associated with that object as in </a:t>
            </a:r>
            <a:r>
              <a:rPr lang="en-AU" sz="1800" dirty="0" err="1">
                <a:solidFill>
                  <a:srgbClr val="000000"/>
                </a:solidFill>
                <a:latin typeface="Cascadia Mono" panose="020B0609020000020004" pitchFamily="49" charset="0"/>
              </a:rPr>
              <a:t>cudaVkImportSemaphore</a:t>
            </a:r>
            <a:r>
              <a:rPr lang="en-AU" sz="1800" dirty="0">
                <a:solidFill>
                  <a:srgbClr val="000000"/>
                </a:solidFill>
                <a:latin typeface="Cascadia Mono" panose="020B0609020000020004" pitchFamily="49" charset="0"/>
              </a:rPr>
              <a:t>()</a:t>
            </a:r>
            <a:r>
              <a:rPr lang="en-US" sz="1800" dirty="0"/>
              <a:t>. Note that CUDA does not assume ownership of the NT handle and it is the application’s responsibility to close the handle when it is not required anymore. The NT handle holds a reference to the resource, so it must be explicitly freed before the underlying semaphore can be freed.</a:t>
            </a:r>
          </a:p>
          <a:p>
            <a:endParaRPr lang="en-US" sz="1800" dirty="0"/>
          </a:p>
        </p:txBody>
      </p:sp>
      <p:pic>
        <p:nvPicPr>
          <p:cNvPr id="5" name="Picture 4">
            <a:extLst>
              <a:ext uri="{FF2B5EF4-FFF2-40B4-BE49-F238E27FC236}">
                <a16:creationId xmlns:a16="http://schemas.microsoft.com/office/drawing/2014/main" id="{4B680692-8CB2-CD0C-834D-569C9668AE28}"/>
              </a:ext>
            </a:extLst>
          </p:cNvPr>
          <p:cNvPicPr>
            <a:picLocks noChangeAspect="1"/>
          </p:cNvPicPr>
          <p:nvPr/>
        </p:nvPicPr>
        <p:blipFill>
          <a:blip r:embed="rId2"/>
          <a:stretch>
            <a:fillRect/>
          </a:stretch>
        </p:blipFill>
        <p:spPr>
          <a:xfrm>
            <a:off x="923985" y="2673327"/>
            <a:ext cx="10875302" cy="4501195"/>
          </a:xfrm>
          <a:prstGeom prst="rect">
            <a:avLst/>
          </a:prstGeom>
        </p:spPr>
      </p:pic>
    </p:spTree>
    <p:extLst>
      <p:ext uri="{BB962C8B-B14F-4D97-AF65-F5344CB8AC3E}">
        <p14:creationId xmlns:p14="http://schemas.microsoft.com/office/powerpoint/2010/main" val="252313745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593979"/>
          </a:xfrm>
        </p:spPr>
        <p:txBody>
          <a:bodyPr>
            <a:noAutofit/>
          </a:bodyPr>
          <a:lstStyle/>
          <a:p>
            <a:r>
              <a:rPr lang="en-US" sz="4000" dirty="0"/>
              <a:t>Waiting on Imported Synchronization Objects</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359876"/>
            <a:ext cx="12543692" cy="6025661"/>
          </a:xfrm>
        </p:spPr>
        <p:txBody>
          <a:bodyPr>
            <a:normAutofit/>
          </a:bodyPr>
          <a:lstStyle/>
          <a:p>
            <a:r>
              <a:rPr lang="en-US" sz="1800" dirty="0"/>
              <a:t>An imported Vulkan semaphore object can be waited on as in in </a:t>
            </a:r>
            <a:r>
              <a:rPr lang="en-AU" sz="1800" dirty="0" err="1">
                <a:solidFill>
                  <a:srgbClr val="000000"/>
                </a:solidFill>
                <a:latin typeface="Cascadia Mono" panose="020B0609020000020004" pitchFamily="49" charset="0"/>
              </a:rPr>
              <a:t>cudaUpdateVkImage</a:t>
            </a:r>
            <a:r>
              <a:rPr lang="en-AU" sz="1800" dirty="0">
                <a:solidFill>
                  <a:srgbClr val="000000"/>
                </a:solidFill>
                <a:latin typeface="Cascadia Mono" panose="020B0609020000020004" pitchFamily="49" charset="0"/>
              </a:rPr>
              <a:t>()</a:t>
            </a:r>
            <a:r>
              <a:rPr lang="en-US" sz="1800" dirty="0"/>
              <a:t>. Waiting on such a semaphore object waits until it reaches the signaled state and then resets it back to the </a:t>
            </a:r>
            <a:r>
              <a:rPr lang="en-US" sz="1800" dirty="0" err="1"/>
              <a:t>unsignaled</a:t>
            </a:r>
            <a:r>
              <a:rPr lang="en-US" sz="1800" dirty="0"/>
              <a:t> state. The corresponding signal that this wait is waiting on must be issued in Vulkan as in </a:t>
            </a:r>
            <a:r>
              <a:rPr lang="en-AU" sz="1800" dirty="0" err="1">
                <a:solidFill>
                  <a:srgbClr val="000000"/>
                </a:solidFill>
                <a:latin typeface="Cascadia Mono" panose="020B0609020000020004" pitchFamily="49" charset="0"/>
              </a:rPr>
              <a:t>submitVulkanCuda</a:t>
            </a:r>
            <a:r>
              <a:rPr lang="en-AU" sz="1800" dirty="0">
                <a:solidFill>
                  <a:srgbClr val="000000"/>
                </a:solidFill>
                <a:latin typeface="Cascadia Mono" panose="020B0609020000020004" pitchFamily="49" charset="0"/>
              </a:rPr>
              <a:t>()</a:t>
            </a:r>
            <a:r>
              <a:rPr lang="en-US" sz="1800" dirty="0"/>
              <a:t>. Additionally, the signal must be issued before this wait can be issued</a:t>
            </a:r>
          </a:p>
        </p:txBody>
      </p:sp>
      <p:pic>
        <p:nvPicPr>
          <p:cNvPr id="8" name="Picture 7">
            <a:extLst>
              <a:ext uri="{FF2B5EF4-FFF2-40B4-BE49-F238E27FC236}">
                <a16:creationId xmlns:a16="http://schemas.microsoft.com/office/drawing/2014/main" id="{40931A57-5912-B7AC-2198-EB3A2CA62F9A}"/>
              </a:ext>
            </a:extLst>
          </p:cNvPr>
          <p:cNvPicPr>
            <a:picLocks noChangeAspect="1"/>
          </p:cNvPicPr>
          <p:nvPr/>
        </p:nvPicPr>
        <p:blipFill>
          <a:blip r:embed="rId2"/>
          <a:stretch>
            <a:fillRect/>
          </a:stretch>
        </p:blipFill>
        <p:spPr>
          <a:xfrm>
            <a:off x="550985" y="2472562"/>
            <a:ext cx="11941950" cy="4731522"/>
          </a:xfrm>
          <a:prstGeom prst="rect">
            <a:avLst/>
          </a:prstGeom>
        </p:spPr>
      </p:pic>
      <p:sp>
        <p:nvSpPr>
          <p:cNvPr id="9" name="Rectangle 8">
            <a:extLst>
              <a:ext uri="{FF2B5EF4-FFF2-40B4-BE49-F238E27FC236}">
                <a16:creationId xmlns:a16="http://schemas.microsoft.com/office/drawing/2014/main" id="{955FE64A-8C76-494B-2FE3-890DC33439F6}"/>
              </a:ext>
            </a:extLst>
          </p:cNvPr>
          <p:cNvSpPr/>
          <p:nvPr/>
        </p:nvSpPr>
        <p:spPr>
          <a:xfrm>
            <a:off x="7713785" y="3376246"/>
            <a:ext cx="2227384" cy="29307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F526C00D-C99B-25E9-F47C-9BE2C2CE8940}"/>
              </a:ext>
            </a:extLst>
          </p:cNvPr>
          <p:cNvSpPr/>
          <p:nvPr/>
        </p:nvSpPr>
        <p:spPr>
          <a:xfrm>
            <a:off x="7936524" y="5137764"/>
            <a:ext cx="2121876" cy="29307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6920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txBox="1">
            <a:spLocks noGrp="1"/>
          </p:cNvSpPr>
          <p:nvPr>
            <p:ph type="title"/>
          </p:nvPr>
        </p:nvSpPr>
        <p:spPr>
          <a:xfrm>
            <a:off x="673083" y="72827"/>
            <a:ext cx="12093608" cy="923635"/>
          </a:xfrm>
        </p:spPr>
        <p:txBody>
          <a:bodyPr wrap="square" lIns="0" tIns="42237" rIns="0" bIns="0" anchor="ctr" anchorCtr="1">
            <a:noAutofit/>
          </a:bodyPr>
          <a:lstStyle/>
          <a:p>
            <a:pPr>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b="1" dirty="0"/>
              <a:t>Shaders</a:t>
            </a:r>
          </a:p>
        </p:txBody>
      </p:sp>
      <p:sp>
        <p:nvSpPr>
          <p:cNvPr id="3" name="Text Box 2"/>
          <p:cNvSpPr txBox="1"/>
          <p:nvPr/>
        </p:nvSpPr>
        <p:spPr>
          <a:xfrm>
            <a:off x="910008" y="914201"/>
            <a:ext cx="11088567" cy="4029763"/>
          </a:xfrm>
          <a:prstGeom prst="rect">
            <a:avLst/>
          </a:prstGeom>
          <a:noFill/>
          <a:ln cap="flat">
            <a:noFill/>
          </a:ln>
        </p:spPr>
        <p:txBody>
          <a:bodyPr vert="horz" wrap="square" lIns="119991" tIns="83513" rIns="119991" bIns="59995" anchor="t" anchorCtr="0" compatLnSpc="0">
            <a:noAutofit/>
          </a:bodyPr>
          <a:lstStyle/>
          <a:p>
            <a:pP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400" b="1" dirty="0">
                <a:solidFill>
                  <a:srgbClr val="000000"/>
                </a:solidFill>
                <a:latin typeface="Arial" pitchFamily="34"/>
                <a:ea typeface="Microsoft YaHei" pitchFamily="2"/>
                <a:cs typeface="Arial Unicode MS" pitchFamily="34"/>
              </a:rPr>
              <a:t>Vertex Shader:</a:t>
            </a:r>
          </a:p>
          <a:p>
            <a:pPr hangingPunct="0">
              <a:lnSpc>
                <a:spcPct val="93000"/>
              </a:lnSpc>
              <a:tabLst>
                <a:tab pos="965310" algn="l"/>
                <a:tab pos="1930623" algn="l"/>
                <a:tab pos="2895454" algn="l"/>
                <a:tab pos="3860767" algn="l"/>
                <a:tab pos="4826077" algn="l"/>
                <a:tab pos="5791394" algn="l"/>
                <a:tab pos="6756706" algn="l"/>
                <a:tab pos="7722017" algn="l"/>
                <a:tab pos="8686849" algn="l"/>
                <a:tab pos="9652160" algn="l"/>
                <a:tab pos="10617474" algn="l"/>
              </a:tabLst>
            </a:pPr>
            <a:endParaRPr lang="de-DE" sz="1050" b="1" dirty="0">
              <a:solidFill>
                <a:srgbClr val="000000"/>
              </a:solidFill>
              <a:latin typeface="Arial" pitchFamily="34"/>
              <a:ea typeface="Microsoft YaHei" pitchFamily="2"/>
              <a:cs typeface="Arial Unicode MS" pitchFamily="34"/>
            </a:endParaRP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uniform mat4 mvpMatrix;</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in vec4 vertex;</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in vec4 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out vec4 varyingColor;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endParaRPr lang="de-DE" sz="2000" dirty="0">
              <a:solidFill>
                <a:srgbClr val="000000"/>
              </a:solidFill>
              <a:latin typeface="Courier New" pitchFamily="49"/>
              <a:ea typeface="Microsoft YaHei" pitchFamily="2"/>
              <a:cs typeface="Arial Unicode MS" pitchFamily="34"/>
            </a:endParaRP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void main(void)</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	varyingColor = 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	gl_Position = mvpMatrix * vertex;</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 pos="10617474" algn="l"/>
              </a:tabLst>
            </a:pPr>
            <a:r>
              <a:rPr lang="de-DE" sz="2000" dirty="0">
                <a:solidFill>
                  <a:srgbClr val="000000"/>
                </a:solidFill>
                <a:latin typeface="Courier New" pitchFamily="49"/>
                <a:ea typeface="Microsoft YaHei" pitchFamily="2"/>
                <a:cs typeface="Arial Unicode MS" pitchFamily="34"/>
              </a:rPr>
              <a:t>}</a:t>
            </a:r>
            <a:r>
              <a:rPr lang="de-DE" sz="2400" dirty="0">
                <a:solidFill>
                  <a:srgbClr val="000000"/>
                </a:solidFill>
                <a:latin typeface="NimbusMonL-Regu" pitchFamily="18"/>
                <a:ea typeface="Microsoft YaHei" pitchFamily="2"/>
                <a:cs typeface="Arial Unicode MS" pitchFamily="34"/>
              </a:rPr>
              <a:t>	</a:t>
            </a:r>
          </a:p>
        </p:txBody>
      </p:sp>
      <p:sp>
        <p:nvSpPr>
          <p:cNvPr id="4" name="Text Box 3"/>
          <p:cNvSpPr txBox="1"/>
          <p:nvPr/>
        </p:nvSpPr>
        <p:spPr>
          <a:xfrm>
            <a:off x="960883" y="4466492"/>
            <a:ext cx="10320147" cy="3874163"/>
          </a:xfrm>
          <a:prstGeom prst="rect">
            <a:avLst/>
          </a:prstGeom>
          <a:noFill/>
          <a:ln cap="flat">
            <a:noFill/>
          </a:ln>
        </p:spPr>
        <p:txBody>
          <a:bodyPr vert="horz" wrap="square" lIns="119991" tIns="83513" rIns="119991" bIns="59995" anchor="t" anchorCtr="0" compatLnSpc="0">
            <a:noAutofit/>
          </a:bodyPr>
          <a:lstStyle/>
          <a:p>
            <a:pPr hangingPunct="0">
              <a:lnSpc>
                <a:spcPct val="93000"/>
              </a:lnSpc>
              <a:tabLst>
                <a:tab pos="965310" algn="l"/>
                <a:tab pos="1930623" algn="l"/>
                <a:tab pos="2895454" algn="l"/>
                <a:tab pos="3860767" algn="l"/>
                <a:tab pos="4826077" algn="l"/>
                <a:tab pos="5791394" algn="l"/>
                <a:tab pos="6756706" algn="l"/>
                <a:tab pos="7722017" algn="l"/>
                <a:tab pos="8686849" algn="l"/>
                <a:tab pos="9652160" algn="l"/>
              </a:tabLst>
            </a:pPr>
            <a:r>
              <a:rPr lang="de-DE" sz="2400" b="1" dirty="0">
                <a:solidFill>
                  <a:srgbClr val="000000"/>
                </a:solidFill>
                <a:latin typeface="Arial" pitchFamily="34"/>
                <a:ea typeface="Microsoft YaHei" pitchFamily="2"/>
                <a:cs typeface="Arial Unicode MS" pitchFamily="34"/>
              </a:rPr>
              <a:t>Fragment Shader:</a:t>
            </a:r>
          </a:p>
          <a:p>
            <a:pPr hangingPunct="0">
              <a:lnSpc>
                <a:spcPct val="93000"/>
              </a:lnSpc>
              <a:tabLst>
                <a:tab pos="965310" algn="l"/>
                <a:tab pos="1930623" algn="l"/>
                <a:tab pos="2895454" algn="l"/>
                <a:tab pos="3860767" algn="l"/>
                <a:tab pos="4826077" algn="l"/>
                <a:tab pos="5791394" algn="l"/>
                <a:tab pos="6756706" algn="l"/>
                <a:tab pos="7722017" algn="l"/>
                <a:tab pos="8686849" algn="l"/>
                <a:tab pos="9652160" algn="l"/>
              </a:tabLst>
            </a:pPr>
            <a:endParaRPr lang="de-DE" sz="1050" b="1" dirty="0">
              <a:solidFill>
                <a:srgbClr val="000000"/>
              </a:solidFill>
              <a:latin typeface="Arial" pitchFamily="34"/>
              <a:ea typeface="Microsoft YaHei" pitchFamily="2"/>
              <a:cs typeface="Arial Unicode MS" pitchFamily="34"/>
            </a:endParaRPr>
          </a:p>
          <a:p>
            <a:pPr hangingPunct="0">
              <a:lnSpc>
                <a:spcPct val="93000"/>
              </a:lnSpc>
              <a:tabLst>
                <a:tab pos="965310" algn="l"/>
                <a:tab pos="1930623" algn="l"/>
                <a:tab pos="2895454" algn="l"/>
                <a:tab pos="3860767" algn="l"/>
                <a:tab pos="4826077" algn="l"/>
                <a:tab pos="5791394" algn="l"/>
                <a:tab pos="6756706" algn="l"/>
                <a:tab pos="7722017" algn="l"/>
                <a:tab pos="8686849" algn="l"/>
                <a:tab pos="9652160" algn="l"/>
              </a:tabLst>
            </a:pPr>
            <a:endParaRPr lang="de-DE" sz="700" b="1" dirty="0">
              <a:solidFill>
                <a:srgbClr val="000000"/>
              </a:solidFill>
              <a:latin typeface="Arial" pitchFamily="34"/>
              <a:ea typeface="Microsoft YaHei" pitchFamily="2"/>
              <a:cs typeface="Arial Unicode MS" pitchFamily="34"/>
            </a:endParaRP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in vec4 varyingColor;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out vec4 fragColor;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endParaRPr lang="de-DE" sz="2000" dirty="0">
              <a:solidFill>
                <a:srgbClr val="000000"/>
              </a:solidFill>
              <a:latin typeface="Courier New" pitchFamily="49"/>
              <a:ea typeface="Microsoft YaHei" pitchFamily="2"/>
              <a:cs typeface="Arial Unicode MS" pitchFamily="34"/>
            </a:endParaRP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void</a:t>
            </a:r>
            <a:r>
              <a:rPr lang="de-DE" sz="2000" dirty="0">
                <a:solidFill>
                  <a:srgbClr val="8F2100"/>
                </a:solidFill>
                <a:latin typeface="NimbusMonL-Bold" pitchFamily="18"/>
                <a:ea typeface="Microsoft YaHei" pitchFamily="2"/>
                <a:cs typeface="Arial Unicode MS" pitchFamily="34"/>
              </a:rPr>
              <a:t> </a:t>
            </a:r>
            <a:r>
              <a:rPr lang="de-DE" sz="2000" dirty="0">
                <a:solidFill>
                  <a:srgbClr val="000000"/>
                </a:solidFill>
                <a:latin typeface="Courier New" pitchFamily="49"/>
                <a:ea typeface="Microsoft YaHei" pitchFamily="2"/>
                <a:cs typeface="Arial Unicode MS" pitchFamily="34"/>
              </a:rPr>
              <a:t>main(void)</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	fragColor </a:t>
            </a:r>
            <a:r>
              <a:rPr lang="de-DE" sz="2000" dirty="0">
                <a:solidFill>
                  <a:srgbClr val="666666"/>
                </a:solidFill>
                <a:latin typeface="NimbusMonL-Regu" pitchFamily="18"/>
                <a:ea typeface="Microsoft YaHei" pitchFamily="2"/>
                <a:cs typeface="Arial Unicode MS" pitchFamily="34"/>
              </a:rPr>
              <a:t>= </a:t>
            </a:r>
            <a:r>
              <a:rPr lang="de-DE" sz="2000" dirty="0">
                <a:solidFill>
                  <a:srgbClr val="000000"/>
                </a:solidFill>
                <a:latin typeface="Courier New" pitchFamily="49"/>
                <a:ea typeface="Microsoft YaHei" pitchFamily="2"/>
                <a:cs typeface="Arial Unicode MS" pitchFamily="34"/>
              </a:rPr>
              <a:t>varyingColor;</a:t>
            </a:r>
          </a:p>
          <a:p>
            <a:pPr hangingPunct="0">
              <a:lnSpc>
                <a:spcPct val="89000"/>
              </a:lnSpc>
              <a:tabLst>
                <a:tab pos="965310" algn="l"/>
                <a:tab pos="1930623" algn="l"/>
                <a:tab pos="2895454" algn="l"/>
                <a:tab pos="3860767" algn="l"/>
                <a:tab pos="4826077" algn="l"/>
                <a:tab pos="5791394" algn="l"/>
                <a:tab pos="6756706" algn="l"/>
                <a:tab pos="7722017" algn="l"/>
                <a:tab pos="8686849" algn="l"/>
                <a:tab pos="9652160" algn="l"/>
              </a:tabLst>
            </a:pPr>
            <a:r>
              <a:rPr lang="de-DE" sz="2000" dirty="0">
                <a:solidFill>
                  <a:srgbClr val="000000"/>
                </a:solidFill>
                <a:latin typeface="Courier New" pitchFamily="49"/>
                <a:ea typeface="Microsoft YaHei" pitchFamily="2"/>
                <a:cs typeface="Arial Unicode MS" pitchFamily="34"/>
              </a:rPr>
              <a:t>}</a:t>
            </a:r>
          </a:p>
        </p:txBody>
      </p:sp>
    </p:spTree>
    <p:extLst>
      <p:ext uri="{BB962C8B-B14F-4D97-AF65-F5344CB8AC3E}">
        <p14:creationId xmlns:p14="http://schemas.microsoft.com/office/powerpoint/2010/main" val="178930832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F80-1BD0-21B1-072A-78E28818A329}"/>
              </a:ext>
            </a:extLst>
          </p:cNvPr>
          <p:cNvSpPr>
            <a:spLocks noGrp="1"/>
          </p:cNvSpPr>
          <p:nvPr>
            <p:ph type="title"/>
          </p:nvPr>
        </p:nvSpPr>
        <p:spPr>
          <a:xfrm>
            <a:off x="923985" y="402483"/>
            <a:ext cx="11591806" cy="593979"/>
          </a:xfrm>
        </p:spPr>
        <p:txBody>
          <a:bodyPr>
            <a:noAutofit/>
          </a:bodyPr>
          <a:lstStyle/>
          <a:p>
            <a:r>
              <a:rPr lang="en-US" sz="4000" dirty="0"/>
              <a:t>Signaling on Imported Synchronization Objects</a:t>
            </a:r>
            <a:endParaRPr lang="en-AU" sz="4000" dirty="0"/>
          </a:p>
        </p:txBody>
      </p:sp>
      <p:sp>
        <p:nvSpPr>
          <p:cNvPr id="3" name="Content Placeholder 2">
            <a:extLst>
              <a:ext uri="{FF2B5EF4-FFF2-40B4-BE49-F238E27FC236}">
                <a16:creationId xmlns:a16="http://schemas.microsoft.com/office/drawing/2014/main" id="{4890B74B-79F1-007D-70E5-960C2B90299A}"/>
              </a:ext>
            </a:extLst>
          </p:cNvPr>
          <p:cNvSpPr>
            <a:spLocks noGrp="1"/>
          </p:cNvSpPr>
          <p:nvPr>
            <p:ph idx="1"/>
          </p:nvPr>
        </p:nvSpPr>
        <p:spPr>
          <a:xfrm>
            <a:off x="550985" y="1359876"/>
            <a:ext cx="12543692" cy="6025661"/>
          </a:xfrm>
        </p:spPr>
        <p:txBody>
          <a:bodyPr>
            <a:normAutofit/>
          </a:bodyPr>
          <a:lstStyle/>
          <a:p>
            <a:r>
              <a:rPr lang="en-US" sz="1800" dirty="0"/>
              <a:t>An imported Vulkan semaphore object can be signaled as in </a:t>
            </a:r>
            <a:r>
              <a:rPr lang="en-AU" sz="1800" dirty="0" err="1">
                <a:solidFill>
                  <a:srgbClr val="000000"/>
                </a:solidFill>
                <a:latin typeface="Cascadia Mono" panose="020B0609020000020004" pitchFamily="49" charset="0"/>
              </a:rPr>
              <a:t>cudaUpdateVkImage</a:t>
            </a:r>
            <a:r>
              <a:rPr lang="en-AU" sz="1800" dirty="0">
                <a:solidFill>
                  <a:srgbClr val="000000"/>
                </a:solidFill>
                <a:latin typeface="Cascadia Mono" panose="020B0609020000020004" pitchFamily="49" charset="0"/>
              </a:rPr>
              <a:t>()</a:t>
            </a:r>
            <a:r>
              <a:rPr lang="en-US" sz="1800" dirty="0"/>
              <a:t>. Signaling such a semaphore object sets it to the signaled state. The corresponding wait that waits on this signal must be issued in Vulkan. Additionally, the wait that waits on this signal must be issued after this signal has been issued.</a:t>
            </a:r>
          </a:p>
          <a:p>
            <a:endParaRPr lang="en-US" sz="1800" dirty="0"/>
          </a:p>
        </p:txBody>
      </p:sp>
      <p:pic>
        <p:nvPicPr>
          <p:cNvPr id="6" name="Picture 5">
            <a:extLst>
              <a:ext uri="{FF2B5EF4-FFF2-40B4-BE49-F238E27FC236}">
                <a16:creationId xmlns:a16="http://schemas.microsoft.com/office/drawing/2014/main" id="{81C6B691-D063-022A-2725-4F2804A1CEA6}"/>
              </a:ext>
            </a:extLst>
          </p:cNvPr>
          <p:cNvPicPr>
            <a:picLocks noChangeAspect="1"/>
          </p:cNvPicPr>
          <p:nvPr/>
        </p:nvPicPr>
        <p:blipFill>
          <a:blip r:embed="rId2"/>
          <a:stretch>
            <a:fillRect/>
          </a:stretch>
        </p:blipFill>
        <p:spPr>
          <a:xfrm>
            <a:off x="550985" y="2321065"/>
            <a:ext cx="9740496" cy="4724505"/>
          </a:xfrm>
          <a:prstGeom prst="rect">
            <a:avLst/>
          </a:prstGeom>
        </p:spPr>
      </p:pic>
      <p:sp>
        <p:nvSpPr>
          <p:cNvPr id="4" name="Rectangle 3">
            <a:extLst>
              <a:ext uri="{FF2B5EF4-FFF2-40B4-BE49-F238E27FC236}">
                <a16:creationId xmlns:a16="http://schemas.microsoft.com/office/drawing/2014/main" id="{C70DBFF4-24AE-C76E-1863-7930AAC7CFC0}"/>
              </a:ext>
            </a:extLst>
          </p:cNvPr>
          <p:cNvSpPr/>
          <p:nvPr/>
        </p:nvSpPr>
        <p:spPr>
          <a:xfrm>
            <a:off x="773723" y="6412523"/>
            <a:ext cx="6107723" cy="39858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299353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1" y="1"/>
            <a:ext cx="13439775" cy="1348154"/>
          </a:xfrm>
        </p:spPr>
        <p:txBody>
          <a:bodyPr>
            <a:normAutofit/>
          </a:bodyPr>
          <a:lstStyle/>
          <a:p>
            <a:pPr algn="ctr"/>
            <a:r>
              <a:rPr lang="en-AU" sz="4000" b="1" dirty="0"/>
              <a:t>CUDA-Vulkan Interop – </a:t>
            </a:r>
            <a:r>
              <a:rPr lang="en-AU" sz="2800" dirty="0">
                <a:latin typeface="Cascadia Mono" panose="020B0609020000020004" pitchFamily="49" charset="0"/>
                <a:cs typeface="Cascadia Mono" panose="020B0609020000020004" pitchFamily="49" charset="0"/>
              </a:rPr>
              <a:t>CUDA\</a:t>
            </a:r>
            <a:r>
              <a:rPr lang="en-AU" sz="2800" dirty="0" err="1">
                <a:latin typeface="Cascadia Mono" panose="020B0609020000020004" pitchFamily="49" charset="0"/>
                <a:cs typeface="Cascadia Mono" panose="020B0609020000020004" pitchFamily="49" charset="0"/>
              </a:rPr>
              <a:t>simpleVulkan</a:t>
            </a:r>
            <a:endParaRPr lang="en-AU" sz="4000" dirty="0">
              <a:latin typeface="Cascadia Mono" panose="020B0609020000020004" pitchFamily="49" charset="0"/>
              <a:cs typeface="Cascadia Mono" panose="020B0609020000020004" pitchFamily="49" charset="0"/>
            </a:endParaRPr>
          </a:p>
        </p:txBody>
      </p:sp>
      <p:pic>
        <p:nvPicPr>
          <p:cNvPr id="5" name="Picture 4">
            <a:extLst>
              <a:ext uri="{FF2B5EF4-FFF2-40B4-BE49-F238E27FC236}">
                <a16:creationId xmlns:a16="http://schemas.microsoft.com/office/drawing/2014/main" id="{CB20D6E7-6EF5-979C-12A2-B5A38D3182F2}"/>
              </a:ext>
            </a:extLst>
          </p:cNvPr>
          <p:cNvPicPr>
            <a:picLocks noChangeAspect="1"/>
          </p:cNvPicPr>
          <p:nvPr/>
        </p:nvPicPr>
        <p:blipFill>
          <a:blip r:embed="rId2"/>
          <a:stretch>
            <a:fillRect/>
          </a:stretch>
        </p:blipFill>
        <p:spPr>
          <a:xfrm>
            <a:off x="2255857" y="1246439"/>
            <a:ext cx="8928058" cy="5847495"/>
          </a:xfrm>
          <a:prstGeom prst="rect">
            <a:avLst/>
          </a:prstGeom>
        </p:spPr>
      </p:pic>
    </p:spTree>
    <p:extLst>
      <p:ext uri="{BB962C8B-B14F-4D97-AF65-F5344CB8AC3E}">
        <p14:creationId xmlns:p14="http://schemas.microsoft.com/office/powerpoint/2010/main" val="243619744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BCD16-0F3E-EDEA-E008-B42F8152A96B}"/>
              </a:ext>
            </a:extLst>
          </p:cNvPr>
          <p:cNvPicPr>
            <a:picLocks noChangeAspect="1"/>
          </p:cNvPicPr>
          <p:nvPr/>
        </p:nvPicPr>
        <p:blipFill>
          <a:blip r:embed="rId2"/>
          <a:stretch>
            <a:fillRect/>
          </a:stretch>
        </p:blipFill>
        <p:spPr>
          <a:xfrm>
            <a:off x="-1" y="-1"/>
            <a:ext cx="13439775" cy="7575017"/>
          </a:xfrm>
          <a:prstGeom prst="rect">
            <a:avLst/>
          </a:prstGeom>
        </p:spPr>
      </p:pic>
    </p:spTree>
    <p:extLst>
      <p:ext uri="{BB962C8B-B14F-4D97-AF65-F5344CB8AC3E}">
        <p14:creationId xmlns:p14="http://schemas.microsoft.com/office/powerpoint/2010/main" val="84341636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162E9-7980-81CB-9A0D-493C676394CC}"/>
              </a:ext>
            </a:extLst>
          </p:cNvPr>
          <p:cNvPicPr>
            <a:picLocks noChangeAspect="1"/>
          </p:cNvPicPr>
          <p:nvPr/>
        </p:nvPicPr>
        <p:blipFill>
          <a:blip r:embed="rId2"/>
          <a:stretch>
            <a:fillRect/>
          </a:stretch>
        </p:blipFill>
        <p:spPr>
          <a:xfrm>
            <a:off x="0" y="0"/>
            <a:ext cx="13439775" cy="75596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3808E1C-FB83-F218-01D6-33496992AE57}"/>
                  </a:ext>
                </a:extLst>
              </p14:cNvPr>
              <p14:cNvContentPartPr/>
              <p14:nvPr/>
            </p14:nvContentPartPr>
            <p14:xfrm>
              <a:off x="386622" y="7186089"/>
              <a:ext cx="5117400" cy="130680"/>
            </p14:xfrm>
          </p:contentPart>
        </mc:Choice>
        <mc:Fallback xmlns="">
          <p:pic>
            <p:nvPicPr>
              <p:cNvPr id="4" name="Ink 3">
                <a:extLst>
                  <a:ext uri="{FF2B5EF4-FFF2-40B4-BE49-F238E27FC236}">
                    <a16:creationId xmlns:a16="http://schemas.microsoft.com/office/drawing/2014/main" id="{93808E1C-FB83-F218-01D6-33496992AE57}"/>
                  </a:ext>
                </a:extLst>
              </p:cNvPr>
              <p:cNvPicPr/>
              <p:nvPr/>
            </p:nvPicPr>
            <p:blipFill>
              <a:blip r:embed="rId4"/>
              <a:stretch>
                <a:fillRect/>
              </a:stretch>
            </p:blipFill>
            <p:spPr>
              <a:xfrm>
                <a:off x="332982" y="7078089"/>
                <a:ext cx="52250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2E34A42-E0FA-A26A-56AC-7CC553095B9C}"/>
                  </a:ext>
                </a:extLst>
              </p14:cNvPr>
              <p14:cNvContentPartPr/>
              <p14:nvPr/>
            </p14:nvContentPartPr>
            <p14:xfrm>
              <a:off x="4245102" y="7256649"/>
              <a:ext cx="1253520" cy="23400"/>
            </p14:xfrm>
          </p:contentPart>
        </mc:Choice>
        <mc:Fallback xmlns="">
          <p:pic>
            <p:nvPicPr>
              <p:cNvPr id="5" name="Ink 4">
                <a:extLst>
                  <a:ext uri="{FF2B5EF4-FFF2-40B4-BE49-F238E27FC236}">
                    <a16:creationId xmlns:a16="http://schemas.microsoft.com/office/drawing/2014/main" id="{E2E34A42-E0FA-A26A-56AC-7CC553095B9C}"/>
                  </a:ext>
                </a:extLst>
              </p:cNvPr>
              <p:cNvPicPr/>
              <p:nvPr/>
            </p:nvPicPr>
            <p:blipFill>
              <a:blip r:embed="rId6"/>
              <a:stretch>
                <a:fillRect/>
              </a:stretch>
            </p:blipFill>
            <p:spPr>
              <a:xfrm>
                <a:off x="4191102" y="7148649"/>
                <a:ext cx="13611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F10CFD8-7B32-0A0F-1C98-1A7D5FAECE4B}"/>
                  </a:ext>
                </a:extLst>
              </p14:cNvPr>
              <p14:cNvContentPartPr/>
              <p14:nvPr/>
            </p14:nvContentPartPr>
            <p14:xfrm>
              <a:off x="345222" y="7232889"/>
              <a:ext cx="2608920" cy="37440"/>
            </p14:xfrm>
          </p:contentPart>
        </mc:Choice>
        <mc:Fallback xmlns="">
          <p:pic>
            <p:nvPicPr>
              <p:cNvPr id="6" name="Ink 5">
                <a:extLst>
                  <a:ext uri="{FF2B5EF4-FFF2-40B4-BE49-F238E27FC236}">
                    <a16:creationId xmlns:a16="http://schemas.microsoft.com/office/drawing/2014/main" id="{CF10CFD8-7B32-0A0F-1C98-1A7D5FAECE4B}"/>
                  </a:ext>
                </a:extLst>
              </p:cNvPr>
              <p:cNvPicPr/>
              <p:nvPr/>
            </p:nvPicPr>
            <p:blipFill>
              <a:blip r:embed="rId8"/>
              <a:stretch>
                <a:fillRect/>
              </a:stretch>
            </p:blipFill>
            <p:spPr>
              <a:xfrm>
                <a:off x="291222" y="7124889"/>
                <a:ext cx="27165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B79F35DF-FCEC-B3DD-440C-CA0322FC5898}"/>
                  </a:ext>
                </a:extLst>
              </p14:cNvPr>
              <p14:cNvContentPartPr/>
              <p14:nvPr/>
            </p14:nvContentPartPr>
            <p14:xfrm>
              <a:off x="597942" y="7221009"/>
              <a:ext cx="1112760" cy="12960"/>
            </p14:xfrm>
          </p:contentPart>
        </mc:Choice>
        <mc:Fallback xmlns="">
          <p:pic>
            <p:nvPicPr>
              <p:cNvPr id="7" name="Ink 6">
                <a:extLst>
                  <a:ext uri="{FF2B5EF4-FFF2-40B4-BE49-F238E27FC236}">
                    <a16:creationId xmlns:a16="http://schemas.microsoft.com/office/drawing/2014/main" id="{B79F35DF-FCEC-B3DD-440C-CA0322FC5898}"/>
                  </a:ext>
                </a:extLst>
              </p:cNvPr>
              <p:cNvPicPr/>
              <p:nvPr/>
            </p:nvPicPr>
            <p:blipFill>
              <a:blip r:embed="rId10"/>
              <a:stretch>
                <a:fillRect/>
              </a:stretch>
            </p:blipFill>
            <p:spPr>
              <a:xfrm>
                <a:off x="543942" y="7113009"/>
                <a:ext cx="1220400" cy="228600"/>
              </a:xfrm>
              <a:prstGeom prst="rect">
                <a:avLst/>
              </a:prstGeom>
            </p:spPr>
          </p:pic>
        </mc:Fallback>
      </mc:AlternateContent>
    </p:spTree>
    <p:extLst>
      <p:ext uri="{BB962C8B-B14F-4D97-AF65-F5344CB8AC3E}">
        <p14:creationId xmlns:p14="http://schemas.microsoft.com/office/powerpoint/2010/main" val="7038252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C2F0AB-9558-4692-A576-A4F7812F15DE}"/>
              </a:ext>
            </a:extLst>
          </p:cNvPr>
          <p:cNvPicPr>
            <a:picLocks noChangeAspect="1"/>
          </p:cNvPicPr>
          <p:nvPr/>
        </p:nvPicPr>
        <p:blipFill>
          <a:blip r:embed="rId2"/>
          <a:stretch>
            <a:fillRect/>
          </a:stretch>
        </p:blipFill>
        <p:spPr>
          <a:xfrm>
            <a:off x="0" y="-1"/>
            <a:ext cx="13439775" cy="7559675"/>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7D309A3-DBAE-ACCD-0CEB-45AF0DAE0EBF}"/>
                  </a:ext>
                </a:extLst>
              </p14:cNvPr>
              <p14:cNvContentPartPr/>
              <p14:nvPr/>
            </p14:nvContentPartPr>
            <p14:xfrm>
              <a:off x="269262" y="7091769"/>
              <a:ext cx="5145480" cy="96480"/>
            </p14:xfrm>
          </p:contentPart>
        </mc:Choice>
        <mc:Fallback xmlns="">
          <p:pic>
            <p:nvPicPr>
              <p:cNvPr id="9" name="Ink 8">
                <a:extLst>
                  <a:ext uri="{FF2B5EF4-FFF2-40B4-BE49-F238E27FC236}">
                    <a16:creationId xmlns:a16="http://schemas.microsoft.com/office/drawing/2014/main" id="{B7D309A3-DBAE-ACCD-0CEB-45AF0DAE0EBF}"/>
                  </a:ext>
                </a:extLst>
              </p:cNvPr>
              <p:cNvPicPr/>
              <p:nvPr/>
            </p:nvPicPr>
            <p:blipFill>
              <a:blip r:embed="rId4"/>
              <a:stretch>
                <a:fillRect/>
              </a:stretch>
            </p:blipFill>
            <p:spPr>
              <a:xfrm>
                <a:off x="215622" y="6983769"/>
                <a:ext cx="5253120" cy="312120"/>
              </a:xfrm>
              <a:prstGeom prst="rect">
                <a:avLst/>
              </a:prstGeom>
            </p:spPr>
          </p:pic>
        </mc:Fallback>
      </mc:AlternateContent>
    </p:spTree>
    <p:extLst>
      <p:ext uri="{BB962C8B-B14F-4D97-AF65-F5344CB8AC3E}">
        <p14:creationId xmlns:p14="http://schemas.microsoft.com/office/powerpoint/2010/main" val="41263640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0591B9-BD3E-733B-0374-62906CF15C40}"/>
              </a:ext>
            </a:extLst>
          </p:cNvPr>
          <p:cNvPicPr>
            <a:picLocks noChangeAspect="1"/>
          </p:cNvPicPr>
          <p:nvPr/>
        </p:nvPicPr>
        <p:blipFill>
          <a:blip r:embed="rId2"/>
          <a:stretch>
            <a:fillRect/>
          </a:stretch>
        </p:blipFill>
        <p:spPr>
          <a:xfrm>
            <a:off x="676822" y="101761"/>
            <a:ext cx="12086130" cy="6791408"/>
          </a:xfrm>
          <a:prstGeom prst="rect">
            <a:avLst/>
          </a:prstGeom>
        </p:spPr>
      </p:pic>
      <p:sp>
        <p:nvSpPr>
          <p:cNvPr id="4" name="TextBox 3">
            <a:extLst>
              <a:ext uri="{FF2B5EF4-FFF2-40B4-BE49-F238E27FC236}">
                <a16:creationId xmlns:a16="http://schemas.microsoft.com/office/drawing/2014/main" id="{C51A3501-A95A-9F27-4A7E-3E4A0DB06650}"/>
              </a:ext>
            </a:extLst>
          </p:cNvPr>
          <p:cNvSpPr txBox="1"/>
          <p:nvPr/>
        </p:nvSpPr>
        <p:spPr>
          <a:xfrm>
            <a:off x="676822" y="6986952"/>
            <a:ext cx="8771979" cy="375139"/>
          </a:xfrm>
          <a:prstGeom prst="rect">
            <a:avLst/>
          </a:prstGeom>
          <a:noFill/>
        </p:spPr>
        <p:txBody>
          <a:bodyPr wrap="square" rtlCol="0">
            <a:spAutoFit/>
          </a:bodyPr>
          <a:lstStyle/>
          <a:p>
            <a:r>
              <a:rPr lang="en-AU" dirty="0"/>
              <a:t>The fence from our earlier examples has been replaced by a timeline semaphore.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BFF46F3-E050-AF69-70F0-1697C98429FD}"/>
                  </a:ext>
                </a:extLst>
              </p14:cNvPr>
              <p14:cNvContentPartPr/>
              <p14:nvPr/>
            </p14:nvContentPartPr>
            <p14:xfrm>
              <a:off x="-1547658" y="5603529"/>
              <a:ext cx="360" cy="360"/>
            </p14:xfrm>
          </p:contentPart>
        </mc:Choice>
        <mc:Fallback xmlns="">
          <p:pic>
            <p:nvPicPr>
              <p:cNvPr id="6" name="Ink 5">
                <a:extLst>
                  <a:ext uri="{FF2B5EF4-FFF2-40B4-BE49-F238E27FC236}">
                    <a16:creationId xmlns:a16="http://schemas.microsoft.com/office/drawing/2014/main" id="{FBFF46F3-E050-AF69-70F0-1697C98429FD}"/>
                  </a:ext>
                </a:extLst>
              </p:cNvPr>
              <p:cNvPicPr/>
              <p:nvPr/>
            </p:nvPicPr>
            <p:blipFill>
              <a:blip r:embed="rId4"/>
              <a:stretch>
                <a:fillRect/>
              </a:stretch>
            </p:blipFill>
            <p:spPr>
              <a:xfrm>
                <a:off x="-1601658" y="5495529"/>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47E2553-F0D5-9F8C-B1DB-F65961D6A235}"/>
                  </a:ext>
                </a:extLst>
              </p14:cNvPr>
              <p14:cNvContentPartPr/>
              <p14:nvPr/>
            </p14:nvContentPartPr>
            <p14:xfrm>
              <a:off x="4947102" y="2064729"/>
              <a:ext cx="2787840" cy="141120"/>
            </p14:xfrm>
          </p:contentPart>
        </mc:Choice>
        <mc:Fallback xmlns="">
          <p:pic>
            <p:nvPicPr>
              <p:cNvPr id="7" name="Ink 6">
                <a:extLst>
                  <a:ext uri="{FF2B5EF4-FFF2-40B4-BE49-F238E27FC236}">
                    <a16:creationId xmlns:a16="http://schemas.microsoft.com/office/drawing/2014/main" id="{047E2553-F0D5-9F8C-B1DB-F65961D6A235}"/>
                  </a:ext>
                </a:extLst>
              </p:cNvPr>
              <p:cNvPicPr/>
              <p:nvPr/>
            </p:nvPicPr>
            <p:blipFill>
              <a:blip r:embed="rId6"/>
              <a:stretch>
                <a:fillRect/>
              </a:stretch>
            </p:blipFill>
            <p:spPr>
              <a:xfrm>
                <a:off x="4893462" y="1957089"/>
                <a:ext cx="28954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CBB235E-DBA6-7AB4-1DF4-A4F87FB1722E}"/>
                  </a:ext>
                </a:extLst>
              </p14:cNvPr>
              <p14:cNvContentPartPr/>
              <p14:nvPr/>
            </p14:nvContentPartPr>
            <p14:xfrm>
              <a:off x="6810462" y="2203689"/>
              <a:ext cx="434160" cy="360"/>
            </p14:xfrm>
          </p:contentPart>
        </mc:Choice>
        <mc:Fallback xmlns="">
          <p:pic>
            <p:nvPicPr>
              <p:cNvPr id="8" name="Ink 7">
                <a:extLst>
                  <a:ext uri="{FF2B5EF4-FFF2-40B4-BE49-F238E27FC236}">
                    <a16:creationId xmlns:a16="http://schemas.microsoft.com/office/drawing/2014/main" id="{3CBB235E-DBA6-7AB4-1DF4-A4F87FB1722E}"/>
                  </a:ext>
                </a:extLst>
              </p:cNvPr>
              <p:cNvPicPr/>
              <p:nvPr/>
            </p:nvPicPr>
            <p:blipFill>
              <a:blip r:embed="rId8"/>
              <a:stretch>
                <a:fillRect/>
              </a:stretch>
            </p:blipFill>
            <p:spPr>
              <a:xfrm>
                <a:off x="6756822" y="2096049"/>
                <a:ext cx="541800" cy="216000"/>
              </a:xfrm>
              <a:prstGeom prst="rect">
                <a:avLst/>
              </a:prstGeom>
            </p:spPr>
          </p:pic>
        </mc:Fallback>
      </mc:AlternateContent>
    </p:spTree>
    <p:extLst>
      <p:ext uri="{BB962C8B-B14F-4D97-AF65-F5344CB8AC3E}">
        <p14:creationId xmlns:p14="http://schemas.microsoft.com/office/powerpoint/2010/main" val="39709588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E92C0F-AD09-2B34-EC35-95EB38B4441B}"/>
              </a:ext>
            </a:extLst>
          </p:cNvPr>
          <p:cNvPicPr>
            <a:picLocks noChangeAspect="1"/>
          </p:cNvPicPr>
          <p:nvPr/>
        </p:nvPicPr>
        <p:blipFill>
          <a:blip r:embed="rId2"/>
          <a:stretch>
            <a:fillRect/>
          </a:stretch>
        </p:blipFill>
        <p:spPr>
          <a:xfrm>
            <a:off x="172608" y="159053"/>
            <a:ext cx="13015853" cy="6257977"/>
          </a:xfrm>
          <a:prstGeom prst="rect">
            <a:avLst/>
          </a:prstGeom>
        </p:spPr>
      </p:pic>
      <p:sp>
        <p:nvSpPr>
          <p:cNvPr id="6" name="TextBox 5">
            <a:extLst>
              <a:ext uri="{FF2B5EF4-FFF2-40B4-BE49-F238E27FC236}">
                <a16:creationId xmlns:a16="http://schemas.microsoft.com/office/drawing/2014/main" id="{23B39ECE-B71D-6DA0-16E8-E7D9952B586D}"/>
              </a:ext>
            </a:extLst>
          </p:cNvPr>
          <p:cNvSpPr txBox="1"/>
          <p:nvPr/>
        </p:nvSpPr>
        <p:spPr>
          <a:xfrm>
            <a:off x="172608" y="6846275"/>
            <a:ext cx="10483669" cy="646331"/>
          </a:xfrm>
          <a:prstGeom prst="rect">
            <a:avLst/>
          </a:prstGeom>
          <a:noFill/>
        </p:spPr>
        <p:txBody>
          <a:bodyPr wrap="square" rtlCol="0">
            <a:spAutoFit/>
          </a:bodyPr>
          <a:lstStyle/>
          <a:p>
            <a:r>
              <a:rPr lang="en-AU" dirty="0"/>
              <a:t>The wait-to-render semaphore from our earlier examples has been replaced by the same timeline semaphore used for the image acquisition wait.</a:t>
            </a:r>
          </a:p>
        </p:txBody>
      </p:sp>
    </p:spTree>
    <p:extLst>
      <p:ext uri="{BB962C8B-B14F-4D97-AF65-F5344CB8AC3E}">
        <p14:creationId xmlns:p14="http://schemas.microsoft.com/office/powerpoint/2010/main" val="2889090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E50D5-AAD1-BA2C-FFDC-D252447FC959}"/>
              </a:ext>
            </a:extLst>
          </p:cNvPr>
          <p:cNvPicPr>
            <a:picLocks noChangeAspect="1"/>
          </p:cNvPicPr>
          <p:nvPr/>
        </p:nvPicPr>
        <p:blipFill>
          <a:blip r:embed="rId2"/>
          <a:stretch>
            <a:fillRect/>
          </a:stretch>
        </p:blipFill>
        <p:spPr>
          <a:xfrm>
            <a:off x="0" y="0"/>
            <a:ext cx="13436331" cy="5943600"/>
          </a:xfrm>
          <a:prstGeom prst="rect">
            <a:avLst/>
          </a:prstGeom>
        </p:spPr>
      </p:pic>
      <p:sp>
        <p:nvSpPr>
          <p:cNvPr id="5" name="TextBox 4">
            <a:extLst>
              <a:ext uri="{FF2B5EF4-FFF2-40B4-BE49-F238E27FC236}">
                <a16:creationId xmlns:a16="http://schemas.microsoft.com/office/drawing/2014/main" id="{27E003C0-B77C-3F3F-FDFA-F6E4AD5E4778}"/>
              </a:ext>
            </a:extLst>
          </p:cNvPr>
          <p:cNvSpPr txBox="1"/>
          <p:nvPr/>
        </p:nvSpPr>
        <p:spPr>
          <a:xfrm>
            <a:off x="90546" y="6424244"/>
            <a:ext cx="13144808" cy="646331"/>
          </a:xfrm>
          <a:prstGeom prst="rect">
            <a:avLst/>
          </a:prstGeom>
          <a:noFill/>
        </p:spPr>
        <p:txBody>
          <a:bodyPr wrap="square" rtlCol="0">
            <a:spAutoFit/>
          </a:bodyPr>
          <a:lstStyle/>
          <a:p>
            <a:r>
              <a:rPr lang="en-AU" dirty="0"/>
              <a:t>The signal-after-render semaphore from our earlier examples has been replaced by the same timeline semaphore used for wait-to-render i.e. we have replaced the fence and both semaphores with a single shared timeline semaphore.</a:t>
            </a:r>
          </a:p>
        </p:txBody>
      </p:sp>
    </p:spTree>
    <p:extLst>
      <p:ext uri="{BB962C8B-B14F-4D97-AF65-F5344CB8AC3E}">
        <p14:creationId xmlns:p14="http://schemas.microsoft.com/office/powerpoint/2010/main" val="108199639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819A-C19C-6699-3AFE-961ED24E92FA}"/>
              </a:ext>
            </a:extLst>
          </p:cNvPr>
          <p:cNvSpPr>
            <a:spLocks noGrp="1"/>
          </p:cNvSpPr>
          <p:nvPr>
            <p:ph type="title"/>
          </p:nvPr>
        </p:nvSpPr>
        <p:spPr>
          <a:xfrm>
            <a:off x="923985" y="402483"/>
            <a:ext cx="11591806" cy="348234"/>
          </a:xfrm>
        </p:spPr>
        <p:txBody>
          <a:bodyPr>
            <a:normAutofit fontScale="90000"/>
          </a:bodyPr>
          <a:lstStyle/>
          <a:p>
            <a:pPr algn="ctr"/>
            <a:r>
              <a:rPr lang="en-AU" sz="4000" b="1" dirty="0"/>
              <a:t>Timeline Semaphores</a:t>
            </a:r>
          </a:p>
        </p:txBody>
      </p:sp>
      <p:sp>
        <p:nvSpPr>
          <p:cNvPr id="3" name="Content Placeholder 2">
            <a:extLst>
              <a:ext uri="{FF2B5EF4-FFF2-40B4-BE49-F238E27FC236}">
                <a16:creationId xmlns:a16="http://schemas.microsoft.com/office/drawing/2014/main" id="{64763F87-1D68-0C73-D8A0-66957650AD59}"/>
              </a:ext>
            </a:extLst>
          </p:cNvPr>
          <p:cNvSpPr>
            <a:spLocks noGrp="1"/>
          </p:cNvSpPr>
          <p:nvPr>
            <p:ph idx="1"/>
          </p:nvPr>
        </p:nvSpPr>
        <p:spPr>
          <a:xfrm>
            <a:off x="923985" y="1125415"/>
            <a:ext cx="11591806" cy="5683543"/>
          </a:xfrm>
        </p:spPr>
        <p:txBody>
          <a:bodyPr>
            <a:normAutofit fontScale="92500" lnSpcReduction="10000"/>
          </a:bodyPr>
          <a:lstStyle/>
          <a:p>
            <a:pPr marL="0" indent="0">
              <a:buNone/>
            </a:pPr>
            <a:r>
              <a:rPr lang="en-AU" dirty="0"/>
              <a:t>Original Vulkan Synchronization Model</a:t>
            </a:r>
          </a:p>
          <a:p>
            <a:r>
              <a:rPr lang="en-AU" dirty="0"/>
              <a:t>Two Coarse-Grained Primitives: </a:t>
            </a:r>
            <a:r>
              <a:rPr lang="en-AU" dirty="0" err="1"/>
              <a:t>VkSemaphore</a:t>
            </a:r>
            <a:r>
              <a:rPr lang="en-AU" dirty="0"/>
              <a:t> and </a:t>
            </a:r>
            <a:r>
              <a:rPr lang="en-AU" dirty="0" err="1"/>
              <a:t>VkFence</a:t>
            </a:r>
            <a:endParaRPr lang="en-AU" dirty="0"/>
          </a:p>
          <a:p>
            <a:r>
              <a:rPr lang="en-AU" dirty="0" err="1"/>
              <a:t>VkSemaphore</a:t>
            </a:r>
            <a:r>
              <a:rPr lang="en-AU" dirty="0"/>
              <a:t>: Device-&gt;Device Synchronization</a:t>
            </a:r>
          </a:p>
          <a:p>
            <a:pPr lvl="1"/>
            <a:r>
              <a:rPr lang="en-AU" dirty="0"/>
              <a:t>Binary State</a:t>
            </a:r>
          </a:p>
          <a:p>
            <a:pPr lvl="1"/>
            <a:r>
              <a:rPr lang="en-AU" dirty="0"/>
              <a:t>Auto-Reset - 1:1 </a:t>
            </a:r>
            <a:r>
              <a:rPr lang="en-AU" dirty="0" err="1"/>
              <a:t>signal:wait</a:t>
            </a:r>
            <a:r>
              <a:rPr lang="en-AU" dirty="0"/>
              <a:t> relationship</a:t>
            </a:r>
          </a:p>
          <a:p>
            <a:pPr lvl="1"/>
            <a:r>
              <a:rPr lang="en-AU" dirty="0"/>
              <a:t>Queue operations wait on and signal an arbitrary number of semaphores</a:t>
            </a:r>
          </a:p>
          <a:p>
            <a:pPr lvl="1"/>
            <a:r>
              <a:rPr lang="en-AU" dirty="0"/>
              <a:t>Reusable, but only in the </a:t>
            </a:r>
            <a:r>
              <a:rPr lang="en-AU" dirty="0" err="1"/>
              <a:t>unsignaled</a:t>
            </a:r>
            <a:r>
              <a:rPr lang="en-AU" dirty="0"/>
              <a:t> state</a:t>
            </a:r>
          </a:p>
          <a:p>
            <a:pPr lvl="1"/>
            <a:r>
              <a:rPr lang="en-AU" dirty="0"/>
              <a:t>Signal must be queued before wait is queued</a:t>
            </a:r>
          </a:p>
          <a:p>
            <a:r>
              <a:rPr lang="en-AU" dirty="0" err="1"/>
              <a:t>VkFence</a:t>
            </a:r>
            <a:r>
              <a:rPr lang="en-AU" dirty="0"/>
              <a:t>: Device-&gt;Host Synchronization</a:t>
            </a:r>
          </a:p>
          <a:p>
            <a:pPr lvl="1"/>
            <a:r>
              <a:rPr lang="en-AU" dirty="0"/>
              <a:t>Binary State</a:t>
            </a:r>
          </a:p>
          <a:p>
            <a:pPr lvl="1"/>
            <a:r>
              <a:rPr lang="en-AU" dirty="0"/>
              <a:t>Manual Reset – 1:&lt;N&gt; </a:t>
            </a:r>
            <a:r>
              <a:rPr lang="en-AU" dirty="0" err="1"/>
              <a:t>signal:wait</a:t>
            </a:r>
            <a:r>
              <a:rPr lang="en-AU" dirty="0"/>
              <a:t> relationship</a:t>
            </a:r>
          </a:p>
          <a:p>
            <a:pPr lvl="1"/>
            <a:r>
              <a:rPr lang="en-AU" dirty="0"/>
              <a:t>Queue operations signal at most one fence</a:t>
            </a:r>
          </a:p>
          <a:p>
            <a:pPr lvl="1"/>
            <a:r>
              <a:rPr lang="en-AU" dirty="0"/>
              <a:t>Reusable, but only in the </a:t>
            </a:r>
            <a:r>
              <a:rPr lang="en-AU" dirty="0" err="1"/>
              <a:t>unsignaled</a:t>
            </a:r>
            <a:r>
              <a:rPr lang="en-AU" dirty="0"/>
              <a:t> state</a:t>
            </a:r>
          </a:p>
        </p:txBody>
      </p:sp>
    </p:spTree>
    <p:extLst>
      <p:ext uri="{BB962C8B-B14F-4D97-AF65-F5344CB8AC3E}">
        <p14:creationId xmlns:p14="http://schemas.microsoft.com/office/powerpoint/2010/main" val="14215220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CD38C1-6E4A-8D0A-2EDA-04703EB5CEE1}"/>
              </a:ext>
            </a:extLst>
          </p:cNvPr>
          <p:cNvPicPr>
            <a:picLocks noChangeAspect="1"/>
          </p:cNvPicPr>
          <p:nvPr/>
        </p:nvPicPr>
        <p:blipFill rotWithShape="1">
          <a:blip r:embed="rId2"/>
          <a:srcRect l="7517" t="1551" r="-873" b="4309"/>
          <a:stretch/>
        </p:blipFill>
        <p:spPr>
          <a:xfrm>
            <a:off x="621323" y="128098"/>
            <a:ext cx="12518920" cy="7116764"/>
          </a:xfrm>
          <a:prstGeom prst="rect">
            <a:avLst/>
          </a:prstGeom>
        </p:spPr>
      </p:pic>
    </p:spTree>
    <p:extLst>
      <p:ext uri="{BB962C8B-B14F-4D97-AF65-F5344CB8AC3E}">
        <p14:creationId xmlns:p14="http://schemas.microsoft.com/office/powerpoint/2010/main" val="2698538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txBox="1">
            <a:spLocks noGrp="1"/>
          </p:cNvSpPr>
          <p:nvPr>
            <p:ph type="title"/>
          </p:nvPr>
        </p:nvSpPr>
        <p:spPr>
          <a:xfrm>
            <a:off x="923984" y="0"/>
            <a:ext cx="11591806" cy="1461188"/>
          </a:xfrm>
        </p:spPr>
        <p:txBody>
          <a:bodyPr wrap="square" lIns="0" tIns="42237" rIns="0" bIns="0" anchor="ctr" anchorCtr="1">
            <a:noAutofit/>
          </a:bodyPr>
          <a:lstStyle/>
          <a:p>
            <a:pPr>
              <a:tabLst>
                <a:tab pos="965310" algn="l"/>
                <a:tab pos="1930623" algn="l"/>
                <a:tab pos="2895454" algn="l"/>
                <a:tab pos="3860767" algn="l"/>
                <a:tab pos="4826077" algn="l"/>
                <a:tab pos="5791394" algn="l"/>
                <a:tab pos="6756706" algn="l"/>
                <a:tab pos="7722017" algn="l"/>
                <a:tab pos="8686849" algn="l"/>
                <a:tab pos="9652160" algn="l"/>
                <a:tab pos="10617474" algn="l"/>
                <a:tab pos="11582786" algn="l"/>
              </a:tabLst>
            </a:pPr>
            <a:r>
              <a:rPr lang="en-US" sz="4800" b="1" dirty="0"/>
              <a:t>Fixed vs. Programmable</a:t>
            </a:r>
          </a:p>
        </p:txBody>
      </p:sp>
      <p:sp>
        <p:nvSpPr>
          <p:cNvPr id="3" name="Rectangle 2"/>
          <p:cNvSpPr txBox="1">
            <a:spLocks noGrp="1"/>
          </p:cNvSpPr>
          <p:nvPr>
            <p:ph idx="1"/>
          </p:nvPr>
        </p:nvSpPr>
        <p:spPr>
          <a:xfrm>
            <a:off x="923984" y="1312985"/>
            <a:ext cx="11591806" cy="6023511"/>
          </a:xfrm>
        </p:spPr>
        <p:txBody>
          <a:bodyPr wrap="square" lIns="0" tIns="30718" rIns="0" bIns="0" anchor="t" anchorCtr="0">
            <a:noAutofit/>
          </a:bodyPr>
          <a:lstStyle/>
          <a:p>
            <a:pPr marL="575540" indent="-432013">
              <a:lnSpc>
                <a:spcPct val="100000"/>
              </a:lnSpc>
              <a:spcAft>
                <a:spcPts val="1901"/>
              </a:spcAft>
              <a:buClr>
                <a:srgbClr val="000000"/>
              </a:buClr>
              <a:buSzPct val="45000"/>
              <a:buFont typeface="Wingdings" pitchFamily="2"/>
              <a:buChar char=""/>
              <a:tabLst>
                <a:tab pos="964832" algn="l"/>
                <a:tab pos="1930143" algn="l"/>
                <a:tab pos="2895454" algn="l"/>
                <a:tab pos="3860767" algn="l"/>
                <a:tab pos="4826077" algn="l"/>
                <a:tab pos="5791394" algn="l"/>
                <a:tab pos="6756226" algn="l"/>
                <a:tab pos="7721537" algn="l"/>
                <a:tab pos="8686849" algn="l"/>
                <a:tab pos="9652160" algn="l"/>
                <a:tab pos="10617471" algn="l"/>
                <a:tab pos="11582786" algn="l"/>
              </a:tabLst>
            </a:pPr>
            <a:r>
              <a:rPr lang="en-US" sz="2800" dirty="0"/>
              <a:t>Modern GPU architecture has rendered Fixed-Function pipeline obsolete</a:t>
            </a:r>
          </a:p>
          <a:p>
            <a:pPr marL="575540" indent="-432013">
              <a:lnSpc>
                <a:spcPct val="100000"/>
              </a:lnSpc>
              <a:spcAft>
                <a:spcPts val="1901"/>
              </a:spcAft>
              <a:buClr>
                <a:srgbClr val="000000"/>
              </a:buClr>
              <a:buSzPct val="45000"/>
              <a:buFont typeface="Wingdings" pitchFamily="2"/>
              <a:buChar char=""/>
              <a:tabLst>
                <a:tab pos="964832" algn="l"/>
                <a:tab pos="1930143" algn="l"/>
                <a:tab pos="2895454" algn="l"/>
                <a:tab pos="3860767" algn="l"/>
                <a:tab pos="4826077" algn="l"/>
                <a:tab pos="5791394" algn="l"/>
                <a:tab pos="6756226" algn="l"/>
                <a:tab pos="7721537" algn="l"/>
                <a:tab pos="8686849" algn="l"/>
                <a:tab pos="9652160" algn="l"/>
                <a:tab pos="10617471" algn="l"/>
                <a:tab pos="11582786" algn="l"/>
              </a:tabLst>
            </a:pPr>
            <a:r>
              <a:rPr lang="en-US" sz="2800" dirty="0"/>
              <a:t>Fixed-Function</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separate hardware units for T&amp;L, Fog, Color/Blend/Alpha, Texture etc.</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dedicated API calls for each function</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less scalable, inflexible - functionality enhanced only by adding new API calls, parameters, or GL states</a:t>
            </a:r>
          </a:p>
          <a:p>
            <a:pPr marL="575540" indent="-432013">
              <a:lnSpc>
                <a:spcPct val="100000"/>
              </a:lnSpc>
              <a:spcAft>
                <a:spcPts val="1901"/>
              </a:spcAft>
              <a:buClr>
                <a:srgbClr val="000000"/>
              </a:buClr>
              <a:buSzPct val="45000"/>
              <a:buFont typeface="Wingdings" pitchFamily="2"/>
              <a:buChar char=""/>
              <a:tabLst>
                <a:tab pos="964832" algn="l"/>
                <a:tab pos="1930143" algn="l"/>
                <a:tab pos="2895454" algn="l"/>
                <a:tab pos="3860767" algn="l"/>
                <a:tab pos="4826077" algn="l"/>
                <a:tab pos="5791394" algn="l"/>
                <a:tab pos="6756226" algn="l"/>
                <a:tab pos="7721537" algn="l"/>
                <a:tab pos="8686849" algn="l"/>
                <a:tab pos="9652160" algn="l"/>
                <a:tab pos="10617471" algn="l"/>
                <a:tab pos="11582786" algn="l"/>
              </a:tabLst>
            </a:pPr>
            <a:r>
              <a:rPr lang="en-US" sz="2800" dirty="0"/>
              <a:t>Modern GPUS</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many  general compute cores, massively parallel</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graphics operations programmable using shaders</a:t>
            </a:r>
          </a:p>
          <a:p>
            <a:pPr marL="1151558" lvl="1" indent="-432013">
              <a:lnSpc>
                <a:spcPct val="100000"/>
              </a:lnSpc>
              <a:buClr>
                <a:srgbClr val="000000"/>
              </a:buClr>
              <a:buSzPct val="45000"/>
              <a:buFont typeface="Wingdings" pitchFamily="2"/>
              <a:buChar char=""/>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some functionality needs to be implemented by the programmer now </a:t>
            </a:r>
          </a:p>
          <a:p>
            <a:pPr marL="719545" lvl="1" indent="0">
              <a:lnSpc>
                <a:spcPct val="100000"/>
              </a:lnSpc>
              <a:buClr>
                <a:srgbClr val="000000"/>
              </a:buClr>
              <a:buSzPct val="45000"/>
              <a:buNone/>
              <a:tabLst>
                <a:tab pos="965310" algn="l"/>
                <a:tab pos="1930623" algn="l"/>
                <a:tab pos="2895933" algn="l"/>
                <a:tab pos="3860763" algn="l"/>
                <a:tab pos="4826077" algn="l"/>
                <a:tab pos="5791391" algn="l"/>
                <a:tab pos="6756704" algn="l"/>
                <a:tab pos="7722016" algn="l"/>
                <a:tab pos="8687327" algn="l"/>
                <a:tab pos="9652159" algn="l"/>
                <a:tab pos="10617471" algn="l"/>
                <a:tab pos="11582784" algn="l"/>
              </a:tabLst>
            </a:pPr>
            <a:r>
              <a:rPr lang="en-US" sz="2400" dirty="0"/>
              <a:t>		e.g. matrix transform, lighting &amp; shading computations</a:t>
            </a:r>
          </a:p>
        </p:txBody>
      </p:sp>
    </p:spTree>
    <p:extLst>
      <p:ext uri="{BB962C8B-B14F-4D97-AF65-F5344CB8AC3E}">
        <p14:creationId xmlns:p14="http://schemas.microsoft.com/office/powerpoint/2010/main" val="234447926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54745-1324-628B-0700-B7C63A2207B4}"/>
              </a:ext>
            </a:extLst>
          </p:cNvPr>
          <p:cNvPicPr>
            <a:picLocks noChangeAspect="1"/>
          </p:cNvPicPr>
          <p:nvPr/>
        </p:nvPicPr>
        <p:blipFill>
          <a:blip r:embed="rId2"/>
          <a:stretch>
            <a:fillRect/>
          </a:stretch>
        </p:blipFill>
        <p:spPr>
          <a:xfrm>
            <a:off x="492369" y="186959"/>
            <a:ext cx="12293331" cy="7046179"/>
          </a:xfrm>
          <a:prstGeom prst="rect">
            <a:avLst/>
          </a:prstGeom>
        </p:spPr>
      </p:pic>
    </p:spTree>
    <p:extLst>
      <p:ext uri="{BB962C8B-B14F-4D97-AF65-F5344CB8AC3E}">
        <p14:creationId xmlns:p14="http://schemas.microsoft.com/office/powerpoint/2010/main" val="2814571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1D74E7-642B-9264-6479-640B4F544B92}"/>
              </a:ext>
            </a:extLst>
          </p:cNvPr>
          <p:cNvPicPr>
            <a:picLocks noChangeAspect="1"/>
          </p:cNvPicPr>
          <p:nvPr/>
        </p:nvPicPr>
        <p:blipFill>
          <a:blip r:embed="rId2"/>
          <a:stretch>
            <a:fillRect/>
          </a:stretch>
        </p:blipFill>
        <p:spPr>
          <a:xfrm>
            <a:off x="488529" y="172718"/>
            <a:ext cx="12462716" cy="7214237"/>
          </a:xfrm>
          <a:prstGeom prst="rect">
            <a:avLst/>
          </a:prstGeom>
        </p:spPr>
      </p:pic>
    </p:spTree>
    <p:extLst>
      <p:ext uri="{BB962C8B-B14F-4D97-AF65-F5344CB8AC3E}">
        <p14:creationId xmlns:p14="http://schemas.microsoft.com/office/powerpoint/2010/main" val="16719596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6A0EB-FF81-1CCA-2760-5239437AA0E8}"/>
              </a:ext>
            </a:extLst>
          </p:cNvPr>
          <p:cNvPicPr>
            <a:picLocks noChangeAspect="1"/>
          </p:cNvPicPr>
          <p:nvPr/>
        </p:nvPicPr>
        <p:blipFill>
          <a:blip r:embed="rId2"/>
          <a:stretch>
            <a:fillRect/>
          </a:stretch>
        </p:blipFill>
        <p:spPr>
          <a:xfrm>
            <a:off x="480646" y="254547"/>
            <a:ext cx="12392567" cy="7002037"/>
          </a:xfrm>
          <a:prstGeom prst="rect">
            <a:avLst/>
          </a:prstGeom>
        </p:spPr>
      </p:pic>
    </p:spTree>
    <p:extLst>
      <p:ext uri="{BB962C8B-B14F-4D97-AF65-F5344CB8AC3E}">
        <p14:creationId xmlns:p14="http://schemas.microsoft.com/office/powerpoint/2010/main" val="21005654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BFD26-78C9-5FCE-CF66-FA3419116E35}"/>
              </a:ext>
            </a:extLst>
          </p:cNvPr>
          <p:cNvPicPr>
            <a:picLocks noChangeAspect="1"/>
          </p:cNvPicPr>
          <p:nvPr/>
        </p:nvPicPr>
        <p:blipFill>
          <a:blip r:embed="rId2"/>
          <a:stretch>
            <a:fillRect/>
          </a:stretch>
        </p:blipFill>
        <p:spPr>
          <a:xfrm>
            <a:off x="1031630" y="207340"/>
            <a:ext cx="10727902" cy="6427443"/>
          </a:xfrm>
          <a:prstGeom prst="rect">
            <a:avLst/>
          </a:prstGeom>
        </p:spPr>
      </p:pic>
      <p:sp>
        <p:nvSpPr>
          <p:cNvPr id="4" name="TextBox 3">
            <a:extLst>
              <a:ext uri="{FF2B5EF4-FFF2-40B4-BE49-F238E27FC236}">
                <a16:creationId xmlns:a16="http://schemas.microsoft.com/office/drawing/2014/main" id="{C5F65111-73B1-C3A9-DC4E-79A0EC4AF6B2}"/>
              </a:ext>
            </a:extLst>
          </p:cNvPr>
          <p:cNvSpPr txBox="1"/>
          <p:nvPr/>
        </p:nvSpPr>
        <p:spPr>
          <a:xfrm>
            <a:off x="1031630" y="6858000"/>
            <a:ext cx="10727903" cy="369332"/>
          </a:xfrm>
          <a:prstGeom prst="rect">
            <a:avLst/>
          </a:prstGeom>
          <a:noFill/>
        </p:spPr>
        <p:txBody>
          <a:bodyPr wrap="square" rtlCol="0">
            <a:spAutoFit/>
          </a:bodyPr>
          <a:lstStyle/>
          <a:p>
            <a:r>
              <a:rPr lang="en-AU" dirty="0"/>
              <a:t>To reuse the timeline semaphore in the next frame, the wait and signal values are incremented.</a:t>
            </a:r>
          </a:p>
        </p:txBody>
      </p:sp>
      <p:sp>
        <p:nvSpPr>
          <p:cNvPr id="6" name="Rectangle 5">
            <a:extLst>
              <a:ext uri="{FF2B5EF4-FFF2-40B4-BE49-F238E27FC236}">
                <a16:creationId xmlns:a16="http://schemas.microsoft.com/office/drawing/2014/main" id="{835A22A9-D36B-5AB6-B76F-43EE49D4CC63}"/>
              </a:ext>
            </a:extLst>
          </p:cNvPr>
          <p:cNvSpPr/>
          <p:nvPr/>
        </p:nvSpPr>
        <p:spPr>
          <a:xfrm>
            <a:off x="1031630" y="6060831"/>
            <a:ext cx="1992924" cy="57395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955466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FD14D-B51B-5A6A-AF31-654E497C3F6E}"/>
              </a:ext>
            </a:extLst>
          </p:cNvPr>
          <p:cNvPicPr>
            <a:picLocks noChangeAspect="1"/>
          </p:cNvPicPr>
          <p:nvPr/>
        </p:nvPicPr>
        <p:blipFill>
          <a:blip r:embed="rId2"/>
          <a:stretch>
            <a:fillRect/>
          </a:stretch>
        </p:blipFill>
        <p:spPr>
          <a:xfrm>
            <a:off x="128955" y="441815"/>
            <a:ext cx="12900534" cy="2782030"/>
          </a:xfrm>
          <a:prstGeom prst="rect">
            <a:avLst/>
          </a:prstGeom>
        </p:spPr>
      </p:pic>
      <p:pic>
        <p:nvPicPr>
          <p:cNvPr id="6" name="Picture 5">
            <a:extLst>
              <a:ext uri="{FF2B5EF4-FFF2-40B4-BE49-F238E27FC236}">
                <a16:creationId xmlns:a16="http://schemas.microsoft.com/office/drawing/2014/main" id="{D0E24E71-460C-D7BC-2B05-805ECA3DE3FD}"/>
              </a:ext>
            </a:extLst>
          </p:cNvPr>
          <p:cNvPicPr>
            <a:picLocks noChangeAspect="1"/>
          </p:cNvPicPr>
          <p:nvPr/>
        </p:nvPicPr>
        <p:blipFill>
          <a:blip r:embed="rId3"/>
          <a:stretch>
            <a:fillRect/>
          </a:stretch>
        </p:blipFill>
        <p:spPr>
          <a:xfrm>
            <a:off x="128955" y="3779837"/>
            <a:ext cx="13050923" cy="3602487"/>
          </a:xfrm>
          <a:prstGeom prst="rect">
            <a:avLst/>
          </a:prstGeom>
        </p:spPr>
      </p:pic>
    </p:spTree>
    <p:extLst>
      <p:ext uri="{BB962C8B-B14F-4D97-AF65-F5344CB8AC3E}">
        <p14:creationId xmlns:p14="http://schemas.microsoft.com/office/powerpoint/2010/main" val="1258203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9DF56-6CB8-519D-5C9C-47864F1BC730}"/>
              </a:ext>
            </a:extLst>
          </p:cNvPr>
          <p:cNvPicPr>
            <a:picLocks noChangeAspect="1"/>
          </p:cNvPicPr>
          <p:nvPr/>
        </p:nvPicPr>
        <p:blipFill>
          <a:blip r:embed="rId2"/>
          <a:stretch>
            <a:fillRect/>
          </a:stretch>
        </p:blipFill>
        <p:spPr>
          <a:xfrm>
            <a:off x="-1" y="-1"/>
            <a:ext cx="13439775" cy="7559675"/>
          </a:xfrm>
          <a:prstGeom prst="rect">
            <a:avLst/>
          </a:prstGeom>
        </p:spPr>
      </p:pic>
    </p:spTree>
    <p:extLst>
      <p:ext uri="{BB962C8B-B14F-4D97-AF65-F5344CB8AC3E}">
        <p14:creationId xmlns:p14="http://schemas.microsoft.com/office/powerpoint/2010/main" val="22079706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CEBD60-EBCC-E50D-82B6-0B71A1CB4CDD}"/>
              </a:ext>
            </a:extLst>
          </p:cNvPr>
          <p:cNvPicPr>
            <a:picLocks noChangeAspect="1"/>
          </p:cNvPicPr>
          <p:nvPr/>
        </p:nvPicPr>
        <p:blipFill>
          <a:blip r:embed="rId2"/>
          <a:stretch>
            <a:fillRect/>
          </a:stretch>
        </p:blipFill>
        <p:spPr>
          <a:xfrm>
            <a:off x="6719867" y="3779826"/>
            <a:ext cx="40" cy="22"/>
          </a:xfrm>
          <a:prstGeom prst="rect">
            <a:avLst/>
          </a:prstGeom>
        </p:spPr>
      </p:pic>
      <p:pic>
        <p:nvPicPr>
          <p:cNvPr id="5" name="Picture 4">
            <a:extLst>
              <a:ext uri="{FF2B5EF4-FFF2-40B4-BE49-F238E27FC236}">
                <a16:creationId xmlns:a16="http://schemas.microsoft.com/office/drawing/2014/main" id="{E4AADC2E-10FA-0F8F-1D85-14B060642758}"/>
              </a:ext>
            </a:extLst>
          </p:cNvPr>
          <p:cNvPicPr>
            <a:picLocks noChangeAspect="1"/>
          </p:cNvPicPr>
          <p:nvPr/>
        </p:nvPicPr>
        <p:blipFill>
          <a:blip r:embed="rId3"/>
          <a:stretch>
            <a:fillRect/>
          </a:stretch>
        </p:blipFill>
        <p:spPr>
          <a:xfrm>
            <a:off x="0" y="-1"/>
            <a:ext cx="13473584" cy="755967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1EE5E05-DC65-3CCF-A439-F78E7056EF59}"/>
                  </a:ext>
                </a:extLst>
              </p14:cNvPr>
              <p14:cNvContentPartPr/>
              <p14:nvPr/>
            </p14:nvContentPartPr>
            <p14:xfrm>
              <a:off x="656622" y="3574569"/>
              <a:ext cx="1504080" cy="24840"/>
            </p14:xfrm>
          </p:contentPart>
        </mc:Choice>
        <mc:Fallback xmlns="">
          <p:pic>
            <p:nvPicPr>
              <p:cNvPr id="6" name="Ink 5">
                <a:extLst>
                  <a:ext uri="{FF2B5EF4-FFF2-40B4-BE49-F238E27FC236}">
                    <a16:creationId xmlns:a16="http://schemas.microsoft.com/office/drawing/2014/main" id="{01EE5E05-DC65-3CCF-A439-F78E7056EF59}"/>
                  </a:ext>
                </a:extLst>
              </p:cNvPr>
              <p:cNvPicPr/>
              <p:nvPr/>
            </p:nvPicPr>
            <p:blipFill>
              <a:blip r:embed="rId5"/>
              <a:stretch>
                <a:fillRect/>
              </a:stretch>
            </p:blipFill>
            <p:spPr>
              <a:xfrm>
                <a:off x="602622" y="3466569"/>
                <a:ext cx="1611720" cy="240480"/>
              </a:xfrm>
              <a:prstGeom prst="rect">
                <a:avLst/>
              </a:prstGeom>
            </p:spPr>
          </p:pic>
        </mc:Fallback>
      </mc:AlternateContent>
    </p:spTree>
    <p:extLst>
      <p:ext uri="{BB962C8B-B14F-4D97-AF65-F5344CB8AC3E}">
        <p14:creationId xmlns:p14="http://schemas.microsoft.com/office/powerpoint/2010/main" val="25766933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6C97D-F773-B6F8-C2B5-C149A1B4C94A}"/>
              </a:ext>
            </a:extLst>
          </p:cNvPr>
          <p:cNvPicPr>
            <a:picLocks noChangeAspect="1"/>
          </p:cNvPicPr>
          <p:nvPr/>
        </p:nvPicPr>
        <p:blipFill>
          <a:blip r:embed="rId2"/>
          <a:stretch>
            <a:fillRect/>
          </a:stretch>
        </p:blipFill>
        <p:spPr>
          <a:xfrm>
            <a:off x="364256" y="2473822"/>
            <a:ext cx="8252206" cy="1899789"/>
          </a:xfrm>
          <a:prstGeom prst="rect">
            <a:avLst/>
          </a:prstGeom>
        </p:spPr>
      </p:pic>
      <p:pic>
        <p:nvPicPr>
          <p:cNvPr id="5" name="Picture 4">
            <a:extLst>
              <a:ext uri="{FF2B5EF4-FFF2-40B4-BE49-F238E27FC236}">
                <a16:creationId xmlns:a16="http://schemas.microsoft.com/office/drawing/2014/main" id="{AD8D11B4-868D-8491-DF8D-6D60577836BE}"/>
              </a:ext>
            </a:extLst>
          </p:cNvPr>
          <p:cNvPicPr>
            <a:picLocks noChangeAspect="1"/>
          </p:cNvPicPr>
          <p:nvPr/>
        </p:nvPicPr>
        <p:blipFill>
          <a:blip r:embed="rId3"/>
          <a:stretch>
            <a:fillRect/>
          </a:stretch>
        </p:blipFill>
        <p:spPr>
          <a:xfrm>
            <a:off x="364256" y="365739"/>
            <a:ext cx="12387412" cy="1463167"/>
          </a:xfrm>
          <a:prstGeom prst="rect">
            <a:avLst/>
          </a:prstGeom>
        </p:spPr>
      </p:pic>
      <p:cxnSp>
        <p:nvCxnSpPr>
          <p:cNvPr id="7" name="Straight Arrow Connector 6">
            <a:extLst>
              <a:ext uri="{FF2B5EF4-FFF2-40B4-BE49-F238E27FC236}">
                <a16:creationId xmlns:a16="http://schemas.microsoft.com/office/drawing/2014/main" id="{BC0150E0-2401-C04B-C9D6-476A0637BA98}"/>
              </a:ext>
            </a:extLst>
          </p:cNvPr>
          <p:cNvCxnSpPr/>
          <p:nvPr/>
        </p:nvCxnSpPr>
        <p:spPr>
          <a:xfrm>
            <a:off x="3259015" y="1582615"/>
            <a:ext cx="1992923" cy="202809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9C422206-03DC-4C54-CE53-8AF13AFC18EE}"/>
              </a:ext>
            </a:extLst>
          </p:cNvPr>
          <p:cNvCxnSpPr/>
          <p:nvPr/>
        </p:nvCxnSpPr>
        <p:spPr>
          <a:xfrm flipH="1">
            <a:off x="3974123" y="890954"/>
            <a:ext cx="574431" cy="5158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D0BD8FB-7D88-6468-29E2-DBF80811E21C}"/>
                  </a:ext>
                </a:extLst>
              </p14:cNvPr>
              <p14:cNvContentPartPr/>
              <p14:nvPr/>
            </p14:nvContentPartPr>
            <p14:xfrm>
              <a:off x="4947102" y="3703809"/>
              <a:ext cx="983880" cy="37440"/>
            </p14:xfrm>
          </p:contentPart>
        </mc:Choice>
        <mc:Fallback xmlns="">
          <p:pic>
            <p:nvPicPr>
              <p:cNvPr id="10" name="Ink 9">
                <a:extLst>
                  <a:ext uri="{FF2B5EF4-FFF2-40B4-BE49-F238E27FC236}">
                    <a16:creationId xmlns:a16="http://schemas.microsoft.com/office/drawing/2014/main" id="{BD0BD8FB-7D88-6468-29E2-DBF80811E21C}"/>
                  </a:ext>
                </a:extLst>
              </p:cNvPr>
              <p:cNvPicPr/>
              <p:nvPr/>
            </p:nvPicPr>
            <p:blipFill>
              <a:blip r:embed="rId5"/>
              <a:stretch>
                <a:fillRect/>
              </a:stretch>
            </p:blipFill>
            <p:spPr>
              <a:xfrm>
                <a:off x="4893462" y="3596169"/>
                <a:ext cx="1091520" cy="253080"/>
              </a:xfrm>
              <a:prstGeom prst="rect">
                <a:avLst/>
              </a:prstGeom>
            </p:spPr>
          </p:pic>
        </mc:Fallback>
      </mc:AlternateContent>
      <p:sp>
        <p:nvSpPr>
          <p:cNvPr id="12" name="TextBox 11">
            <a:extLst>
              <a:ext uri="{FF2B5EF4-FFF2-40B4-BE49-F238E27FC236}">
                <a16:creationId xmlns:a16="http://schemas.microsoft.com/office/drawing/2014/main" id="{19A48A6E-AF0D-3248-FEA3-31D40ABB87CC}"/>
              </a:ext>
            </a:extLst>
          </p:cNvPr>
          <p:cNvSpPr txBox="1"/>
          <p:nvPr/>
        </p:nvSpPr>
        <p:spPr>
          <a:xfrm>
            <a:off x="364257" y="4971236"/>
            <a:ext cx="8252206" cy="646331"/>
          </a:xfrm>
          <a:prstGeom prst="rect">
            <a:avLst/>
          </a:prstGeom>
          <a:noFill/>
        </p:spPr>
        <p:txBody>
          <a:bodyPr wrap="square" rtlCol="0">
            <a:spAutoFit/>
          </a:bodyPr>
          <a:lstStyle/>
          <a:p>
            <a:r>
              <a:rPr lang="en-AU" dirty="0"/>
              <a:t>The sinewave kernel sets the height every step, so the vertices move up and down (z coordinate) sinusoidally.</a:t>
            </a:r>
          </a:p>
        </p:txBody>
      </p:sp>
      <p:pic>
        <p:nvPicPr>
          <p:cNvPr id="14" name="Picture 13">
            <a:extLst>
              <a:ext uri="{FF2B5EF4-FFF2-40B4-BE49-F238E27FC236}">
                <a16:creationId xmlns:a16="http://schemas.microsoft.com/office/drawing/2014/main" id="{F2FB2E17-7472-487E-35F9-9D8EB59D7721}"/>
              </a:ext>
            </a:extLst>
          </p:cNvPr>
          <p:cNvPicPr>
            <a:picLocks noChangeAspect="1"/>
          </p:cNvPicPr>
          <p:nvPr/>
        </p:nvPicPr>
        <p:blipFill>
          <a:blip r:embed="rId6"/>
          <a:stretch>
            <a:fillRect/>
          </a:stretch>
        </p:blipFill>
        <p:spPr>
          <a:xfrm>
            <a:off x="8830094" y="2232205"/>
            <a:ext cx="4245424" cy="3012536"/>
          </a:xfrm>
          <a:prstGeom prst="rect">
            <a:avLst/>
          </a:prstGeom>
        </p:spPr>
      </p:pic>
    </p:spTree>
    <p:extLst>
      <p:ext uri="{BB962C8B-B14F-4D97-AF65-F5344CB8AC3E}">
        <p14:creationId xmlns:p14="http://schemas.microsoft.com/office/powerpoint/2010/main" val="27204231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18906-7CF1-DD42-23A9-E49132EAFEF9}"/>
              </a:ext>
            </a:extLst>
          </p:cNvPr>
          <p:cNvPicPr>
            <a:picLocks noChangeAspect="1"/>
          </p:cNvPicPr>
          <p:nvPr/>
        </p:nvPicPr>
        <p:blipFill>
          <a:blip r:embed="rId2"/>
          <a:stretch>
            <a:fillRect/>
          </a:stretch>
        </p:blipFill>
        <p:spPr>
          <a:xfrm>
            <a:off x="547687" y="797170"/>
            <a:ext cx="12344400" cy="6664627"/>
          </a:xfrm>
          <a:prstGeom prst="rect">
            <a:avLst/>
          </a:prstGeom>
        </p:spPr>
      </p:pic>
      <p:sp>
        <p:nvSpPr>
          <p:cNvPr id="4" name="Title 3">
            <a:extLst>
              <a:ext uri="{FF2B5EF4-FFF2-40B4-BE49-F238E27FC236}">
                <a16:creationId xmlns:a16="http://schemas.microsoft.com/office/drawing/2014/main" id="{6CCCA042-FED2-5495-E4A4-A53ED83994E6}"/>
              </a:ext>
            </a:extLst>
          </p:cNvPr>
          <p:cNvSpPr>
            <a:spLocks noGrp="1"/>
          </p:cNvSpPr>
          <p:nvPr>
            <p:ph type="title"/>
          </p:nvPr>
        </p:nvSpPr>
        <p:spPr>
          <a:xfrm>
            <a:off x="0" y="211016"/>
            <a:ext cx="13439775" cy="410307"/>
          </a:xfrm>
        </p:spPr>
        <p:txBody>
          <a:bodyPr>
            <a:noAutofit/>
          </a:bodyPr>
          <a:lstStyle/>
          <a:p>
            <a:pPr algn="ctr"/>
            <a:r>
              <a:rPr lang="en-AU" sz="4000" dirty="0"/>
              <a:t>Initialize and populate Vertex Buffer (XY grid)</a:t>
            </a:r>
          </a:p>
        </p:txBody>
      </p:sp>
    </p:spTree>
    <p:extLst>
      <p:ext uri="{BB962C8B-B14F-4D97-AF65-F5344CB8AC3E}">
        <p14:creationId xmlns:p14="http://schemas.microsoft.com/office/powerpoint/2010/main" val="39024375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CCA042-FED2-5495-E4A4-A53ED83994E6}"/>
              </a:ext>
            </a:extLst>
          </p:cNvPr>
          <p:cNvSpPr>
            <a:spLocks noGrp="1"/>
          </p:cNvSpPr>
          <p:nvPr>
            <p:ph type="title"/>
          </p:nvPr>
        </p:nvSpPr>
        <p:spPr>
          <a:xfrm>
            <a:off x="0" y="211016"/>
            <a:ext cx="13439775" cy="410307"/>
          </a:xfrm>
        </p:spPr>
        <p:txBody>
          <a:bodyPr>
            <a:noAutofit/>
          </a:bodyPr>
          <a:lstStyle/>
          <a:p>
            <a:pPr algn="ctr"/>
            <a:r>
              <a:rPr lang="en-AU" sz="4000" dirty="0"/>
              <a:t>Populate Index Buffer</a:t>
            </a:r>
          </a:p>
        </p:txBody>
      </p:sp>
      <p:pic>
        <p:nvPicPr>
          <p:cNvPr id="5" name="Picture 4">
            <a:extLst>
              <a:ext uri="{FF2B5EF4-FFF2-40B4-BE49-F238E27FC236}">
                <a16:creationId xmlns:a16="http://schemas.microsoft.com/office/drawing/2014/main" id="{44B13C3F-BD77-F016-2943-29BF100F3128}"/>
              </a:ext>
            </a:extLst>
          </p:cNvPr>
          <p:cNvPicPr>
            <a:picLocks noChangeAspect="1"/>
          </p:cNvPicPr>
          <p:nvPr/>
        </p:nvPicPr>
        <p:blipFill>
          <a:blip r:embed="rId2"/>
          <a:stretch>
            <a:fillRect/>
          </a:stretch>
        </p:blipFill>
        <p:spPr>
          <a:xfrm>
            <a:off x="250215" y="1012462"/>
            <a:ext cx="8990751" cy="4989753"/>
          </a:xfrm>
          <a:prstGeom prst="rect">
            <a:avLst/>
          </a:prstGeom>
        </p:spPr>
      </p:pic>
      <p:pic>
        <p:nvPicPr>
          <p:cNvPr id="9" name="Picture 8">
            <a:extLst>
              <a:ext uri="{FF2B5EF4-FFF2-40B4-BE49-F238E27FC236}">
                <a16:creationId xmlns:a16="http://schemas.microsoft.com/office/drawing/2014/main" id="{7B6AA126-D1C4-3894-0C79-C2FDED2FA248}"/>
              </a:ext>
            </a:extLst>
          </p:cNvPr>
          <p:cNvPicPr>
            <a:picLocks noChangeAspect="1"/>
          </p:cNvPicPr>
          <p:nvPr/>
        </p:nvPicPr>
        <p:blipFill>
          <a:blip r:embed="rId3"/>
          <a:stretch>
            <a:fillRect/>
          </a:stretch>
        </p:blipFill>
        <p:spPr>
          <a:xfrm>
            <a:off x="9355016" y="1012461"/>
            <a:ext cx="3861794" cy="4989753"/>
          </a:xfrm>
          <a:prstGeom prst="rect">
            <a:avLst/>
          </a:prstGeom>
        </p:spPr>
      </p:pic>
      <p:sp>
        <p:nvSpPr>
          <p:cNvPr id="11" name="TextBox 10">
            <a:extLst>
              <a:ext uri="{FF2B5EF4-FFF2-40B4-BE49-F238E27FC236}">
                <a16:creationId xmlns:a16="http://schemas.microsoft.com/office/drawing/2014/main" id="{71E6E612-FCA6-502A-617A-824B60A3C40A}"/>
              </a:ext>
            </a:extLst>
          </p:cNvPr>
          <p:cNvSpPr txBox="1"/>
          <p:nvPr/>
        </p:nvSpPr>
        <p:spPr>
          <a:xfrm>
            <a:off x="420371" y="6670428"/>
            <a:ext cx="8652781" cy="369332"/>
          </a:xfrm>
          <a:prstGeom prst="rect">
            <a:avLst/>
          </a:prstGeom>
          <a:noFill/>
        </p:spPr>
        <p:txBody>
          <a:bodyPr wrap="square" rtlCol="0">
            <a:spAutoFit/>
          </a:bodyPr>
          <a:lstStyle/>
          <a:p>
            <a:r>
              <a:rPr lang="en-AU" dirty="0"/>
              <a:t>For each cell in the XY grid, two triangles are added to the index buffer.</a:t>
            </a:r>
          </a:p>
        </p:txBody>
      </p:sp>
    </p:spTree>
    <p:extLst>
      <p:ext uri="{BB962C8B-B14F-4D97-AF65-F5344CB8AC3E}">
        <p14:creationId xmlns:p14="http://schemas.microsoft.com/office/powerpoint/2010/main" val="1940743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49199-3B0F-A51C-87EC-662F9F530DBC}"/>
              </a:ext>
            </a:extLst>
          </p:cNvPr>
          <p:cNvPicPr>
            <a:picLocks noChangeAspect="1"/>
          </p:cNvPicPr>
          <p:nvPr/>
        </p:nvPicPr>
        <p:blipFill>
          <a:blip r:embed="rId2"/>
          <a:stretch>
            <a:fillRect/>
          </a:stretch>
        </p:blipFill>
        <p:spPr>
          <a:xfrm>
            <a:off x="845125" y="241628"/>
            <a:ext cx="11749523" cy="7076417"/>
          </a:xfrm>
          <a:prstGeom prst="rect">
            <a:avLst/>
          </a:prstGeom>
        </p:spPr>
      </p:pic>
    </p:spTree>
    <p:extLst>
      <p:ext uri="{BB962C8B-B14F-4D97-AF65-F5344CB8AC3E}">
        <p14:creationId xmlns:p14="http://schemas.microsoft.com/office/powerpoint/2010/main" val="397747702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FC2C4F-EA81-15FB-7434-923A18166EAA}"/>
              </a:ext>
            </a:extLst>
          </p:cNvPr>
          <p:cNvPicPr>
            <a:picLocks noChangeAspect="1"/>
          </p:cNvPicPr>
          <p:nvPr/>
        </p:nvPicPr>
        <p:blipFill>
          <a:blip r:embed="rId2"/>
          <a:stretch>
            <a:fillRect/>
          </a:stretch>
        </p:blipFill>
        <p:spPr>
          <a:xfrm>
            <a:off x="1905000" y="65087"/>
            <a:ext cx="9629775" cy="7429500"/>
          </a:xfrm>
          <a:prstGeom prst="rect">
            <a:avLst/>
          </a:prstGeom>
        </p:spPr>
      </p:pic>
      <p:sp>
        <p:nvSpPr>
          <p:cNvPr id="2" name="Title 1">
            <a:extLst>
              <a:ext uri="{FF2B5EF4-FFF2-40B4-BE49-F238E27FC236}">
                <a16:creationId xmlns:a16="http://schemas.microsoft.com/office/drawing/2014/main" id="{FF718370-7943-1660-9C25-F2DDCB97C1E6}"/>
              </a:ext>
            </a:extLst>
          </p:cNvPr>
          <p:cNvSpPr>
            <a:spLocks noGrp="1"/>
          </p:cNvSpPr>
          <p:nvPr>
            <p:ph type="title"/>
          </p:nvPr>
        </p:nvSpPr>
        <p:spPr>
          <a:xfrm>
            <a:off x="923985" y="402483"/>
            <a:ext cx="11591806" cy="195394"/>
          </a:xfrm>
        </p:spPr>
        <p:txBody>
          <a:bodyPr>
            <a:normAutofit fontScale="90000"/>
          </a:bodyPr>
          <a:lstStyle/>
          <a:p>
            <a:r>
              <a:rPr lang="en-AU" sz="4000" b="1" dirty="0"/>
              <a:t>Primitive Topology</a:t>
            </a:r>
          </a:p>
        </p:txBody>
      </p:sp>
      <p:pic>
        <p:nvPicPr>
          <p:cNvPr id="6" name="Picture 5">
            <a:extLst>
              <a:ext uri="{FF2B5EF4-FFF2-40B4-BE49-F238E27FC236}">
                <a16:creationId xmlns:a16="http://schemas.microsoft.com/office/drawing/2014/main" id="{9BBD0690-FF39-F517-E6C2-3C7D47A45B40}"/>
              </a:ext>
            </a:extLst>
          </p:cNvPr>
          <p:cNvPicPr>
            <a:picLocks noChangeAspect="1"/>
          </p:cNvPicPr>
          <p:nvPr/>
        </p:nvPicPr>
        <p:blipFill>
          <a:blip r:embed="rId3"/>
          <a:stretch>
            <a:fillRect/>
          </a:stretch>
        </p:blipFill>
        <p:spPr>
          <a:xfrm>
            <a:off x="6719886" y="0"/>
            <a:ext cx="3" cy="7559675"/>
          </a:xfrm>
          <a:prstGeom prst="rect">
            <a:avLst/>
          </a:prstGeom>
        </p:spPr>
      </p:pic>
    </p:spTree>
    <p:extLst>
      <p:ext uri="{BB962C8B-B14F-4D97-AF65-F5344CB8AC3E}">
        <p14:creationId xmlns:p14="http://schemas.microsoft.com/office/powerpoint/2010/main" val="60659780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E0831B-1F79-D880-41C9-5A00BDF81279}"/>
              </a:ext>
            </a:extLst>
          </p:cNvPr>
          <p:cNvPicPr>
            <a:picLocks noChangeAspect="1"/>
          </p:cNvPicPr>
          <p:nvPr/>
        </p:nvPicPr>
        <p:blipFill>
          <a:blip r:embed="rId2"/>
          <a:stretch>
            <a:fillRect/>
          </a:stretch>
        </p:blipFill>
        <p:spPr>
          <a:xfrm>
            <a:off x="3341078" y="89542"/>
            <a:ext cx="6787660" cy="7413398"/>
          </a:xfrm>
          <a:prstGeom prst="rect">
            <a:avLst/>
          </a:prstGeom>
        </p:spPr>
      </p:pic>
    </p:spTree>
    <p:extLst>
      <p:ext uri="{BB962C8B-B14F-4D97-AF65-F5344CB8AC3E}">
        <p14:creationId xmlns:p14="http://schemas.microsoft.com/office/powerpoint/2010/main" val="328993938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5EF667-92CE-19B2-AB08-A344A4ED09CD}"/>
              </a:ext>
            </a:extLst>
          </p:cNvPr>
          <p:cNvSpPr txBox="1"/>
          <p:nvPr/>
        </p:nvSpPr>
        <p:spPr>
          <a:xfrm>
            <a:off x="451918" y="6085548"/>
            <a:ext cx="8777989" cy="923330"/>
          </a:xfrm>
          <a:prstGeom prst="rect">
            <a:avLst/>
          </a:prstGeom>
          <a:noFill/>
        </p:spPr>
        <p:txBody>
          <a:bodyPr wrap="square">
            <a:spAutoFit/>
          </a:bodyPr>
          <a:lstStyle/>
          <a:p>
            <a:r>
              <a:rPr lang="en-AU" dirty="0"/>
              <a:t>The Z value comes into the vertex shader from the CUDA height field, and the surface undulates sinusoidally.</a:t>
            </a:r>
          </a:p>
          <a:p>
            <a:r>
              <a:rPr lang="en-AU" dirty="0"/>
              <a:t>Note: </a:t>
            </a:r>
            <a:r>
              <a:rPr lang="en-US" sz="1800" dirty="0" err="1">
                <a:solidFill>
                  <a:srgbClr val="000000"/>
                </a:solidFill>
                <a:latin typeface="Cascadia Mono" panose="020B0609020000020004" pitchFamily="49" charset="0"/>
              </a:rPr>
              <a:t>GL_ARB_separate_shader_objects</a:t>
            </a:r>
            <a:r>
              <a:rPr lang="en-AU" sz="1800" dirty="0">
                <a:solidFill>
                  <a:srgbClr val="000000"/>
                </a:solidFill>
                <a:latin typeface="Cascadia Mono" panose="020B0609020000020004" pitchFamily="49" charset="0"/>
              </a:rPr>
              <a:t> </a:t>
            </a:r>
            <a:r>
              <a:rPr lang="en-AU" sz="1800" dirty="0">
                <a:solidFill>
                  <a:srgbClr val="000000"/>
                </a:solidFill>
              </a:rPr>
              <a:t>is no</a:t>
            </a:r>
            <a:r>
              <a:rPr lang="en-AU" dirty="0">
                <a:solidFill>
                  <a:srgbClr val="000000"/>
                </a:solidFill>
              </a:rPr>
              <a:t> longer required</a:t>
            </a:r>
            <a:endParaRPr lang="en-AU" dirty="0"/>
          </a:p>
        </p:txBody>
      </p:sp>
      <p:sp>
        <p:nvSpPr>
          <p:cNvPr id="5" name="Title 4">
            <a:extLst>
              <a:ext uri="{FF2B5EF4-FFF2-40B4-BE49-F238E27FC236}">
                <a16:creationId xmlns:a16="http://schemas.microsoft.com/office/drawing/2014/main" id="{6B805CCF-A6C0-93E6-8047-A2FE9840F23D}"/>
              </a:ext>
            </a:extLst>
          </p:cNvPr>
          <p:cNvSpPr>
            <a:spLocks noGrp="1"/>
          </p:cNvSpPr>
          <p:nvPr>
            <p:ph type="title"/>
          </p:nvPr>
        </p:nvSpPr>
        <p:spPr>
          <a:xfrm>
            <a:off x="0" y="211017"/>
            <a:ext cx="13439775" cy="609598"/>
          </a:xfrm>
        </p:spPr>
        <p:txBody>
          <a:bodyPr>
            <a:noAutofit/>
          </a:bodyPr>
          <a:lstStyle/>
          <a:p>
            <a:pPr algn="ctr"/>
            <a:r>
              <a:rPr lang="en-AU" sz="4000" b="1" dirty="0"/>
              <a:t>Vertex Shader</a:t>
            </a:r>
          </a:p>
        </p:txBody>
      </p:sp>
      <p:pic>
        <p:nvPicPr>
          <p:cNvPr id="7" name="Picture 6">
            <a:extLst>
              <a:ext uri="{FF2B5EF4-FFF2-40B4-BE49-F238E27FC236}">
                <a16:creationId xmlns:a16="http://schemas.microsoft.com/office/drawing/2014/main" id="{1F600BF7-2B8F-EBCA-DDF5-532A60A9081C}"/>
              </a:ext>
            </a:extLst>
          </p:cNvPr>
          <p:cNvPicPr>
            <a:picLocks noChangeAspect="1"/>
          </p:cNvPicPr>
          <p:nvPr/>
        </p:nvPicPr>
        <p:blipFill>
          <a:blip r:embed="rId2"/>
          <a:stretch>
            <a:fillRect/>
          </a:stretch>
        </p:blipFill>
        <p:spPr>
          <a:xfrm>
            <a:off x="451918" y="1012462"/>
            <a:ext cx="8777989" cy="4672156"/>
          </a:xfrm>
          <a:prstGeom prst="rect">
            <a:avLst/>
          </a:prstGeom>
        </p:spPr>
      </p:pic>
      <p:cxnSp>
        <p:nvCxnSpPr>
          <p:cNvPr id="9" name="Straight Connector 8">
            <a:extLst>
              <a:ext uri="{FF2B5EF4-FFF2-40B4-BE49-F238E27FC236}">
                <a16:creationId xmlns:a16="http://schemas.microsoft.com/office/drawing/2014/main" id="{F18A02D5-1EC1-8F4E-65E6-4DFA26F3A8B5}"/>
              </a:ext>
            </a:extLst>
          </p:cNvPr>
          <p:cNvCxnSpPr/>
          <p:nvPr/>
        </p:nvCxnSpPr>
        <p:spPr>
          <a:xfrm>
            <a:off x="791310" y="1601254"/>
            <a:ext cx="5867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1F67900-66B4-12AB-5AE1-BD8A136399D6}"/>
              </a:ext>
            </a:extLst>
          </p:cNvPr>
          <p:cNvPicPr>
            <a:picLocks noChangeAspect="1"/>
          </p:cNvPicPr>
          <p:nvPr/>
        </p:nvPicPr>
        <p:blipFill>
          <a:blip r:embed="rId3"/>
          <a:stretch>
            <a:fillRect/>
          </a:stretch>
        </p:blipFill>
        <p:spPr>
          <a:xfrm>
            <a:off x="9495692" y="4136599"/>
            <a:ext cx="3693868" cy="3212059"/>
          </a:xfrm>
          <a:prstGeom prst="rect">
            <a:avLst/>
          </a:prstGeom>
        </p:spPr>
      </p:pic>
      <p:pic>
        <p:nvPicPr>
          <p:cNvPr id="11" name="Picture 10">
            <a:extLst>
              <a:ext uri="{FF2B5EF4-FFF2-40B4-BE49-F238E27FC236}">
                <a16:creationId xmlns:a16="http://schemas.microsoft.com/office/drawing/2014/main" id="{09A4190D-5739-5912-DA3A-9CCBC39DB78D}"/>
              </a:ext>
            </a:extLst>
          </p:cNvPr>
          <p:cNvPicPr>
            <a:picLocks noChangeAspect="1"/>
          </p:cNvPicPr>
          <p:nvPr/>
        </p:nvPicPr>
        <p:blipFill>
          <a:blip r:embed="rId4"/>
          <a:stretch>
            <a:fillRect/>
          </a:stretch>
        </p:blipFill>
        <p:spPr>
          <a:xfrm>
            <a:off x="9509316" y="1012462"/>
            <a:ext cx="3707493" cy="2952263"/>
          </a:xfrm>
          <a:prstGeom prst="rect">
            <a:avLst/>
          </a:prstGeom>
        </p:spPr>
      </p:pic>
      <p:sp>
        <p:nvSpPr>
          <p:cNvPr id="12" name="Arrow: Down 11">
            <a:extLst>
              <a:ext uri="{FF2B5EF4-FFF2-40B4-BE49-F238E27FC236}">
                <a16:creationId xmlns:a16="http://schemas.microsoft.com/office/drawing/2014/main" id="{791D4604-63E3-4C57-C681-A020C707979F}"/>
              </a:ext>
            </a:extLst>
          </p:cNvPr>
          <p:cNvSpPr/>
          <p:nvPr/>
        </p:nvSpPr>
        <p:spPr>
          <a:xfrm>
            <a:off x="11081708" y="3292537"/>
            <a:ext cx="562708" cy="16881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97852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032163-5EA2-DF75-8298-70F3473B8B51}"/>
              </a:ext>
            </a:extLst>
          </p:cNvPr>
          <p:cNvPicPr>
            <a:picLocks noChangeAspect="1"/>
          </p:cNvPicPr>
          <p:nvPr/>
        </p:nvPicPr>
        <p:blipFill>
          <a:blip r:embed="rId2"/>
          <a:stretch>
            <a:fillRect/>
          </a:stretch>
        </p:blipFill>
        <p:spPr>
          <a:xfrm>
            <a:off x="-1" y="0"/>
            <a:ext cx="13448397" cy="75596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A42F1F-79AE-6D26-2ED0-17C48A5FA40A}"/>
                  </a:ext>
                </a:extLst>
              </p14:cNvPr>
              <p14:cNvContentPartPr/>
              <p14:nvPr/>
            </p14:nvContentPartPr>
            <p14:xfrm>
              <a:off x="2072862" y="5519289"/>
              <a:ext cx="5093640" cy="320760"/>
            </p14:xfrm>
          </p:contentPart>
        </mc:Choice>
        <mc:Fallback xmlns="">
          <p:pic>
            <p:nvPicPr>
              <p:cNvPr id="5" name="Ink 4">
                <a:extLst>
                  <a:ext uri="{FF2B5EF4-FFF2-40B4-BE49-F238E27FC236}">
                    <a16:creationId xmlns:a16="http://schemas.microsoft.com/office/drawing/2014/main" id="{40A42F1F-79AE-6D26-2ED0-17C48A5FA40A}"/>
                  </a:ext>
                </a:extLst>
              </p:cNvPr>
              <p:cNvPicPr/>
              <p:nvPr/>
            </p:nvPicPr>
            <p:blipFill>
              <a:blip r:embed="rId4"/>
              <a:stretch>
                <a:fillRect/>
              </a:stretch>
            </p:blipFill>
            <p:spPr>
              <a:xfrm>
                <a:off x="2018862" y="5411649"/>
                <a:ext cx="5201280" cy="536400"/>
              </a:xfrm>
              <a:prstGeom prst="rect">
                <a:avLst/>
              </a:prstGeom>
            </p:spPr>
          </p:pic>
        </mc:Fallback>
      </mc:AlternateContent>
    </p:spTree>
    <p:extLst>
      <p:ext uri="{BB962C8B-B14F-4D97-AF65-F5344CB8AC3E}">
        <p14:creationId xmlns:p14="http://schemas.microsoft.com/office/powerpoint/2010/main" val="12066468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6C3BA-1970-4220-434B-B2F4DB65697D}"/>
              </a:ext>
            </a:extLst>
          </p:cNvPr>
          <p:cNvPicPr>
            <a:picLocks noChangeAspect="1"/>
          </p:cNvPicPr>
          <p:nvPr/>
        </p:nvPicPr>
        <p:blipFill>
          <a:blip r:embed="rId2"/>
          <a:stretch>
            <a:fillRect/>
          </a:stretch>
        </p:blipFill>
        <p:spPr>
          <a:xfrm>
            <a:off x="0" y="-1"/>
            <a:ext cx="13439775" cy="75596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7F4508D-A694-1D36-2C2B-3CB4BCC0F9FC}"/>
                  </a:ext>
                </a:extLst>
              </p14:cNvPr>
              <p14:cNvContentPartPr/>
              <p14:nvPr/>
            </p14:nvContentPartPr>
            <p14:xfrm>
              <a:off x="4054302" y="3480969"/>
              <a:ext cx="658440" cy="60840"/>
            </p14:xfrm>
          </p:contentPart>
        </mc:Choice>
        <mc:Fallback xmlns="">
          <p:pic>
            <p:nvPicPr>
              <p:cNvPr id="4" name="Ink 3">
                <a:extLst>
                  <a:ext uri="{FF2B5EF4-FFF2-40B4-BE49-F238E27FC236}">
                    <a16:creationId xmlns:a16="http://schemas.microsoft.com/office/drawing/2014/main" id="{E7F4508D-A694-1D36-2C2B-3CB4BCC0F9FC}"/>
                  </a:ext>
                </a:extLst>
              </p:cNvPr>
              <p:cNvPicPr/>
              <p:nvPr/>
            </p:nvPicPr>
            <p:blipFill>
              <a:blip r:embed="rId4"/>
              <a:stretch>
                <a:fillRect/>
              </a:stretch>
            </p:blipFill>
            <p:spPr>
              <a:xfrm>
                <a:off x="4000302" y="3372969"/>
                <a:ext cx="7660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F6F4684-23D9-261B-4F43-52E8B7D1ED4B}"/>
                  </a:ext>
                </a:extLst>
              </p14:cNvPr>
              <p14:cNvContentPartPr/>
              <p14:nvPr/>
            </p14:nvContentPartPr>
            <p14:xfrm>
              <a:off x="1315062" y="3728289"/>
              <a:ext cx="4300560" cy="106560"/>
            </p14:xfrm>
          </p:contentPart>
        </mc:Choice>
        <mc:Fallback xmlns="">
          <p:pic>
            <p:nvPicPr>
              <p:cNvPr id="6" name="Ink 5">
                <a:extLst>
                  <a:ext uri="{FF2B5EF4-FFF2-40B4-BE49-F238E27FC236}">
                    <a16:creationId xmlns:a16="http://schemas.microsoft.com/office/drawing/2014/main" id="{4F6F4684-23D9-261B-4F43-52E8B7D1ED4B}"/>
                  </a:ext>
                </a:extLst>
              </p:cNvPr>
              <p:cNvPicPr/>
              <p:nvPr/>
            </p:nvPicPr>
            <p:blipFill>
              <a:blip r:embed="rId6"/>
              <a:stretch>
                <a:fillRect/>
              </a:stretch>
            </p:blipFill>
            <p:spPr>
              <a:xfrm>
                <a:off x="1261062" y="3620289"/>
                <a:ext cx="44082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51DFA94-0B89-1185-E04E-7F9087242A38}"/>
                  </a:ext>
                </a:extLst>
              </p14:cNvPr>
              <p14:cNvContentPartPr/>
              <p14:nvPr/>
            </p14:nvContentPartPr>
            <p14:xfrm>
              <a:off x="1301022" y="3726129"/>
              <a:ext cx="2871360" cy="49320"/>
            </p14:xfrm>
          </p:contentPart>
        </mc:Choice>
        <mc:Fallback xmlns="">
          <p:pic>
            <p:nvPicPr>
              <p:cNvPr id="7" name="Ink 6">
                <a:extLst>
                  <a:ext uri="{FF2B5EF4-FFF2-40B4-BE49-F238E27FC236}">
                    <a16:creationId xmlns:a16="http://schemas.microsoft.com/office/drawing/2014/main" id="{E51DFA94-0B89-1185-E04E-7F9087242A38}"/>
                  </a:ext>
                </a:extLst>
              </p:cNvPr>
              <p:cNvPicPr/>
              <p:nvPr/>
            </p:nvPicPr>
            <p:blipFill>
              <a:blip r:embed="rId8"/>
              <a:stretch>
                <a:fillRect/>
              </a:stretch>
            </p:blipFill>
            <p:spPr>
              <a:xfrm>
                <a:off x="1247382" y="3618489"/>
                <a:ext cx="2979000" cy="264960"/>
              </a:xfrm>
              <a:prstGeom prst="rect">
                <a:avLst/>
              </a:prstGeom>
            </p:spPr>
          </p:pic>
        </mc:Fallback>
      </mc:AlternateContent>
    </p:spTree>
    <p:extLst>
      <p:ext uri="{BB962C8B-B14F-4D97-AF65-F5344CB8AC3E}">
        <p14:creationId xmlns:p14="http://schemas.microsoft.com/office/powerpoint/2010/main" val="32862229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F387EA-FA73-74AB-161A-1A22AA8685D6}"/>
              </a:ext>
            </a:extLst>
          </p:cNvPr>
          <p:cNvPicPr>
            <a:picLocks noChangeAspect="1"/>
          </p:cNvPicPr>
          <p:nvPr/>
        </p:nvPicPr>
        <p:blipFill>
          <a:blip r:embed="rId2"/>
          <a:stretch>
            <a:fillRect/>
          </a:stretch>
        </p:blipFill>
        <p:spPr>
          <a:xfrm>
            <a:off x="-1" y="-23446"/>
            <a:ext cx="13442511" cy="5369169"/>
          </a:xfrm>
          <a:prstGeom prst="rect">
            <a:avLst/>
          </a:prstGeom>
        </p:spPr>
      </p:pic>
    </p:spTree>
    <p:extLst>
      <p:ext uri="{BB962C8B-B14F-4D97-AF65-F5344CB8AC3E}">
        <p14:creationId xmlns:p14="http://schemas.microsoft.com/office/powerpoint/2010/main" val="37637739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EF9D6-B79C-617F-1674-D906498F88BB}"/>
              </a:ext>
            </a:extLst>
          </p:cNvPr>
          <p:cNvPicPr>
            <a:picLocks noChangeAspect="1"/>
          </p:cNvPicPr>
          <p:nvPr/>
        </p:nvPicPr>
        <p:blipFill>
          <a:blip r:embed="rId2"/>
          <a:stretch>
            <a:fillRect/>
          </a:stretch>
        </p:blipFill>
        <p:spPr>
          <a:xfrm>
            <a:off x="74387" y="543698"/>
            <a:ext cx="13365388" cy="5795319"/>
          </a:xfrm>
          <a:prstGeom prst="rect">
            <a:avLst/>
          </a:prstGeom>
        </p:spPr>
      </p:pic>
    </p:spTree>
    <p:extLst>
      <p:ext uri="{BB962C8B-B14F-4D97-AF65-F5344CB8AC3E}">
        <p14:creationId xmlns:p14="http://schemas.microsoft.com/office/powerpoint/2010/main" val="34081033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A4D25C-DF14-9E89-8687-84F01F59899B}"/>
              </a:ext>
            </a:extLst>
          </p:cNvPr>
          <p:cNvPicPr>
            <a:picLocks noChangeAspect="1"/>
          </p:cNvPicPr>
          <p:nvPr/>
        </p:nvPicPr>
        <p:blipFill>
          <a:blip r:embed="rId2"/>
          <a:stretch>
            <a:fillRect/>
          </a:stretch>
        </p:blipFill>
        <p:spPr>
          <a:xfrm>
            <a:off x="0" y="-1"/>
            <a:ext cx="13451090" cy="5451231"/>
          </a:xfrm>
          <a:prstGeom prst="rect">
            <a:avLst/>
          </a:prstGeom>
        </p:spPr>
      </p:pic>
    </p:spTree>
    <p:extLst>
      <p:ext uri="{BB962C8B-B14F-4D97-AF65-F5344CB8AC3E}">
        <p14:creationId xmlns:p14="http://schemas.microsoft.com/office/powerpoint/2010/main" val="12936182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98FA51-EC74-A54F-5739-E22830CFD24B}"/>
              </a:ext>
            </a:extLst>
          </p:cNvPr>
          <p:cNvPicPr>
            <a:picLocks noChangeAspect="1"/>
          </p:cNvPicPr>
          <p:nvPr/>
        </p:nvPicPr>
        <p:blipFill>
          <a:blip r:embed="rId2"/>
          <a:stretch>
            <a:fillRect/>
          </a:stretch>
        </p:blipFill>
        <p:spPr>
          <a:xfrm>
            <a:off x="0" y="-23446"/>
            <a:ext cx="13439775" cy="5275384"/>
          </a:xfrm>
          <a:prstGeom prst="rect">
            <a:avLst/>
          </a:prstGeom>
        </p:spPr>
      </p:pic>
    </p:spTree>
    <p:extLst>
      <p:ext uri="{BB962C8B-B14F-4D97-AF65-F5344CB8AC3E}">
        <p14:creationId xmlns:p14="http://schemas.microsoft.com/office/powerpoint/2010/main" val="32236800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909C7A-CDFA-7D4B-0FD8-4DF68EE2210D}"/>
              </a:ext>
            </a:extLst>
          </p:cNvPr>
          <p:cNvPicPr>
            <a:picLocks noChangeAspect="1"/>
          </p:cNvPicPr>
          <p:nvPr/>
        </p:nvPicPr>
        <p:blipFill>
          <a:blip r:embed="rId2"/>
          <a:stretch>
            <a:fillRect/>
          </a:stretch>
        </p:blipFill>
        <p:spPr>
          <a:xfrm>
            <a:off x="-1" y="-1"/>
            <a:ext cx="13432865" cy="5498123"/>
          </a:xfrm>
          <a:prstGeom prst="rect">
            <a:avLst/>
          </a:prstGeom>
        </p:spPr>
      </p:pic>
    </p:spTree>
    <p:extLst>
      <p:ext uri="{BB962C8B-B14F-4D97-AF65-F5344CB8AC3E}">
        <p14:creationId xmlns:p14="http://schemas.microsoft.com/office/powerpoint/2010/main" val="4237514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21180D-65E7-5F45-A2C1-921E34FEA9E8}"/>
              </a:ext>
            </a:extLst>
          </p:cNvPr>
          <p:cNvPicPr>
            <a:picLocks noChangeAspect="1"/>
          </p:cNvPicPr>
          <p:nvPr/>
        </p:nvPicPr>
        <p:blipFill>
          <a:blip r:embed="rId2"/>
          <a:stretch>
            <a:fillRect/>
          </a:stretch>
        </p:blipFill>
        <p:spPr>
          <a:xfrm>
            <a:off x="1062781" y="262892"/>
            <a:ext cx="11504357" cy="7033890"/>
          </a:xfrm>
          <a:prstGeom prst="rect">
            <a:avLst/>
          </a:prstGeom>
        </p:spPr>
      </p:pic>
    </p:spTree>
    <p:extLst>
      <p:ext uri="{BB962C8B-B14F-4D97-AF65-F5344CB8AC3E}">
        <p14:creationId xmlns:p14="http://schemas.microsoft.com/office/powerpoint/2010/main" val="153432968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F25BD-9FE2-835C-7B48-128C102D254C}"/>
              </a:ext>
            </a:extLst>
          </p:cNvPr>
          <p:cNvPicPr>
            <a:picLocks noChangeAspect="1"/>
          </p:cNvPicPr>
          <p:nvPr/>
        </p:nvPicPr>
        <p:blipFill>
          <a:blip r:embed="rId2"/>
          <a:stretch>
            <a:fillRect/>
          </a:stretch>
        </p:blipFill>
        <p:spPr>
          <a:xfrm>
            <a:off x="0" y="0"/>
            <a:ext cx="13536556" cy="3610708"/>
          </a:xfrm>
          <a:prstGeom prst="rect">
            <a:avLst/>
          </a:prstGeom>
        </p:spPr>
      </p:pic>
    </p:spTree>
    <p:extLst>
      <p:ext uri="{BB962C8B-B14F-4D97-AF65-F5344CB8AC3E}">
        <p14:creationId xmlns:p14="http://schemas.microsoft.com/office/powerpoint/2010/main" val="2263635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B099B0-5FEE-09DA-5BC7-FAECB438B708}"/>
              </a:ext>
            </a:extLst>
          </p:cNvPr>
          <p:cNvSpPr>
            <a:spLocks noGrp="1"/>
          </p:cNvSpPr>
          <p:nvPr>
            <p:ph type="body" sz="half" idx="2"/>
          </p:nvPr>
        </p:nvSpPr>
        <p:spPr>
          <a:xfrm>
            <a:off x="542676" y="5980670"/>
            <a:ext cx="4334677" cy="488802"/>
          </a:xfrm>
        </p:spPr>
        <p:txBody>
          <a:bodyPr/>
          <a:lstStyle/>
          <a:p>
            <a:r>
              <a:rPr lang="en-AU" dirty="0">
                <a:hlinkClick r:id="rId2"/>
              </a:rPr>
              <a:t>https://vulkan-tutorial.com/Compute_Shader</a:t>
            </a:r>
            <a:endParaRPr lang="en-AU" dirty="0"/>
          </a:p>
          <a:p>
            <a:endParaRPr lang="en-AU" dirty="0"/>
          </a:p>
        </p:txBody>
      </p:sp>
      <p:pic>
        <p:nvPicPr>
          <p:cNvPr id="12" name="Picture Placeholder 11">
            <a:extLst>
              <a:ext uri="{FF2B5EF4-FFF2-40B4-BE49-F238E27FC236}">
                <a16:creationId xmlns:a16="http://schemas.microsoft.com/office/drawing/2014/main" id="{D7F741BC-EF99-14BD-C360-A54B408C2D15}"/>
              </a:ext>
            </a:extLst>
          </p:cNvPr>
          <p:cNvPicPr>
            <a:picLocks noGrp="1" noChangeAspect="1"/>
          </p:cNvPicPr>
          <p:nvPr>
            <p:ph type="pic" idx="1"/>
          </p:nvPr>
        </p:nvPicPr>
        <p:blipFill>
          <a:blip r:embed="rId3"/>
          <a:srcRect t="510" b="510"/>
          <a:stretch/>
        </p:blipFill>
        <p:spPr>
          <a:xfrm>
            <a:off x="4973426" y="503978"/>
            <a:ext cx="8297639" cy="6551719"/>
          </a:xfrm>
        </p:spPr>
      </p:pic>
    </p:spTree>
    <p:extLst>
      <p:ext uri="{BB962C8B-B14F-4D97-AF65-F5344CB8AC3E}">
        <p14:creationId xmlns:p14="http://schemas.microsoft.com/office/powerpoint/2010/main" val="20715754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935708" y="1"/>
            <a:ext cx="11591806" cy="1348154"/>
          </a:xfrm>
        </p:spPr>
        <p:txBody>
          <a:bodyPr>
            <a:normAutofit/>
          </a:bodyPr>
          <a:lstStyle/>
          <a:p>
            <a:r>
              <a:rPr lang="en-AU" sz="4000" b="1" dirty="0"/>
              <a:t>GPU Particles – </a:t>
            </a:r>
            <a:r>
              <a:rPr lang="en-AU" sz="4000" b="1" dirty="0" err="1"/>
              <a:t>VulkanTutorial</a:t>
            </a:r>
            <a:r>
              <a:rPr lang="en-AU" sz="4000" b="1" dirty="0"/>
              <a:t>\31_compute_shader</a:t>
            </a:r>
          </a:p>
        </p:txBody>
      </p:sp>
      <p:sp>
        <p:nvSpPr>
          <p:cNvPr id="6" name="TextBox 5">
            <a:extLst>
              <a:ext uri="{FF2B5EF4-FFF2-40B4-BE49-F238E27FC236}">
                <a16:creationId xmlns:a16="http://schemas.microsoft.com/office/drawing/2014/main" id="{890C4DB9-B066-638E-BFC1-F738F4EF55EA}"/>
              </a:ext>
            </a:extLst>
          </p:cNvPr>
          <p:cNvSpPr txBox="1"/>
          <p:nvPr/>
        </p:nvSpPr>
        <p:spPr>
          <a:xfrm>
            <a:off x="0" y="6808150"/>
            <a:ext cx="13439775" cy="646331"/>
          </a:xfrm>
          <a:prstGeom prst="rect">
            <a:avLst/>
          </a:prstGeom>
          <a:noFill/>
        </p:spPr>
        <p:txBody>
          <a:bodyPr wrap="square">
            <a:spAutoFit/>
          </a:bodyPr>
          <a:lstStyle/>
          <a:p>
            <a:pPr algn="ctr"/>
            <a:r>
              <a:rPr lang="en-AU" dirty="0">
                <a:hlinkClick r:id="rId2"/>
              </a:rPr>
              <a:t>https://vulkan-tutorial.com/Compute_Shader</a:t>
            </a:r>
            <a:endParaRPr lang="en-AU" dirty="0"/>
          </a:p>
          <a:p>
            <a:pPr algn="ctr"/>
            <a:endParaRPr lang="en-AU" dirty="0"/>
          </a:p>
        </p:txBody>
      </p:sp>
      <p:pic>
        <p:nvPicPr>
          <p:cNvPr id="3" name="Picture 2">
            <a:extLst>
              <a:ext uri="{FF2B5EF4-FFF2-40B4-BE49-F238E27FC236}">
                <a16:creationId xmlns:a16="http://schemas.microsoft.com/office/drawing/2014/main" id="{237422EF-C153-08C5-4147-048DE6B5C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071" y="1199184"/>
            <a:ext cx="6549631" cy="516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4092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0D27-C81A-79DD-9B1A-78D3D905E1FA}"/>
              </a:ext>
            </a:extLst>
          </p:cNvPr>
          <p:cNvSpPr>
            <a:spLocks noGrp="1"/>
          </p:cNvSpPr>
          <p:nvPr>
            <p:ph type="title"/>
          </p:nvPr>
        </p:nvSpPr>
        <p:spPr>
          <a:xfrm>
            <a:off x="923985" y="402483"/>
            <a:ext cx="11333918" cy="536631"/>
          </a:xfrm>
        </p:spPr>
        <p:txBody>
          <a:bodyPr>
            <a:noAutofit/>
          </a:bodyPr>
          <a:lstStyle/>
          <a:p>
            <a:r>
              <a:rPr lang="en-US" sz="4000" b="1" dirty="0"/>
              <a:t>GPU Particle System</a:t>
            </a:r>
            <a:endParaRPr lang="en-AU" sz="4000" b="1" dirty="0"/>
          </a:p>
        </p:txBody>
      </p:sp>
      <p:pic>
        <p:nvPicPr>
          <p:cNvPr id="4" name="Picture 3">
            <a:extLst>
              <a:ext uri="{FF2B5EF4-FFF2-40B4-BE49-F238E27FC236}">
                <a16:creationId xmlns:a16="http://schemas.microsoft.com/office/drawing/2014/main" id="{7B6D5100-224A-49B9-5560-93284BF5B1DD}"/>
              </a:ext>
            </a:extLst>
          </p:cNvPr>
          <p:cNvPicPr>
            <a:picLocks noChangeAspect="1"/>
          </p:cNvPicPr>
          <p:nvPr/>
        </p:nvPicPr>
        <p:blipFill>
          <a:blip r:embed="rId2"/>
          <a:stretch>
            <a:fillRect/>
          </a:stretch>
        </p:blipFill>
        <p:spPr>
          <a:xfrm>
            <a:off x="408044" y="1144094"/>
            <a:ext cx="12458211" cy="5849830"/>
          </a:xfrm>
          <a:prstGeom prst="rect">
            <a:avLst/>
          </a:prstGeom>
        </p:spPr>
      </p:pic>
    </p:spTree>
    <p:extLst>
      <p:ext uri="{BB962C8B-B14F-4D97-AF65-F5344CB8AC3E}">
        <p14:creationId xmlns:p14="http://schemas.microsoft.com/office/powerpoint/2010/main" val="279510668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EDA298-EB03-CAC0-496A-0A6C4E339882}"/>
              </a:ext>
            </a:extLst>
          </p:cNvPr>
          <p:cNvPicPr>
            <a:picLocks noChangeAspect="1"/>
          </p:cNvPicPr>
          <p:nvPr/>
        </p:nvPicPr>
        <p:blipFill>
          <a:blip r:embed="rId2"/>
          <a:stretch>
            <a:fillRect/>
          </a:stretch>
        </p:blipFill>
        <p:spPr>
          <a:xfrm>
            <a:off x="281486" y="160250"/>
            <a:ext cx="12569541" cy="7355604"/>
          </a:xfrm>
          <a:prstGeom prst="rect">
            <a:avLst/>
          </a:prstGeom>
        </p:spPr>
      </p:pic>
    </p:spTree>
    <p:extLst>
      <p:ext uri="{BB962C8B-B14F-4D97-AF65-F5344CB8AC3E}">
        <p14:creationId xmlns:p14="http://schemas.microsoft.com/office/powerpoint/2010/main" val="255582866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6EDA6-C1DA-B038-7D41-129C2FBF49A5}"/>
              </a:ext>
            </a:extLst>
          </p:cNvPr>
          <p:cNvPicPr>
            <a:picLocks noChangeAspect="1"/>
          </p:cNvPicPr>
          <p:nvPr/>
        </p:nvPicPr>
        <p:blipFill>
          <a:blip r:embed="rId2"/>
          <a:stretch>
            <a:fillRect/>
          </a:stretch>
        </p:blipFill>
        <p:spPr>
          <a:xfrm>
            <a:off x="1392527" y="-1"/>
            <a:ext cx="10654719" cy="7559675"/>
          </a:xfrm>
          <a:prstGeom prst="rect">
            <a:avLst/>
          </a:prstGeom>
        </p:spPr>
      </p:pic>
    </p:spTree>
    <p:extLst>
      <p:ext uri="{BB962C8B-B14F-4D97-AF65-F5344CB8AC3E}">
        <p14:creationId xmlns:p14="http://schemas.microsoft.com/office/powerpoint/2010/main" val="23494968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E85A4E-AADF-8085-5E05-7C85CF6BA711}"/>
              </a:ext>
            </a:extLst>
          </p:cNvPr>
          <p:cNvPicPr>
            <a:picLocks noChangeAspect="1"/>
          </p:cNvPicPr>
          <p:nvPr/>
        </p:nvPicPr>
        <p:blipFill>
          <a:blip r:embed="rId2"/>
          <a:stretch>
            <a:fillRect/>
          </a:stretch>
        </p:blipFill>
        <p:spPr>
          <a:xfrm>
            <a:off x="343883" y="358346"/>
            <a:ext cx="12752007" cy="3904735"/>
          </a:xfrm>
          <a:prstGeom prst="rect">
            <a:avLst/>
          </a:prstGeom>
        </p:spPr>
      </p:pic>
    </p:spTree>
    <p:extLst>
      <p:ext uri="{BB962C8B-B14F-4D97-AF65-F5344CB8AC3E}">
        <p14:creationId xmlns:p14="http://schemas.microsoft.com/office/powerpoint/2010/main" val="35956518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1A65A-8CF7-2C3A-E15F-A8B47C49E9AF}"/>
              </a:ext>
            </a:extLst>
          </p:cNvPr>
          <p:cNvPicPr>
            <a:picLocks noChangeAspect="1"/>
          </p:cNvPicPr>
          <p:nvPr/>
        </p:nvPicPr>
        <p:blipFill>
          <a:blip r:embed="rId2"/>
          <a:stretch>
            <a:fillRect/>
          </a:stretch>
        </p:blipFill>
        <p:spPr>
          <a:xfrm>
            <a:off x="1684508" y="93311"/>
            <a:ext cx="10070757" cy="7373051"/>
          </a:xfrm>
          <a:prstGeom prst="rect">
            <a:avLst/>
          </a:prstGeom>
        </p:spPr>
      </p:pic>
    </p:spTree>
    <p:extLst>
      <p:ext uri="{BB962C8B-B14F-4D97-AF65-F5344CB8AC3E}">
        <p14:creationId xmlns:p14="http://schemas.microsoft.com/office/powerpoint/2010/main" val="6874500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4A8F26-E1F8-9159-CDA6-1457C69F6BBD}"/>
              </a:ext>
            </a:extLst>
          </p:cNvPr>
          <p:cNvPicPr>
            <a:picLocks noChangeAspect="1"/>
          </p:cNvPicPr>
          <p:nvPr/>
        </p:nvPicPr>
        <p:blipFill>
          <a:blip r:embed="rId2"/>
          <a:stretch>
            <a:fillRect/>
          </a:stretch>
        </p:blipFill>
        <p:spPr>
          <a:xfrm>
            <a:off x="1213077" y="358346"/>
            <a:ext cx="11196896" cy="6956853"/>
          </a:xfrm>
          <a:prstGeom prst="rect">
            <a:avLst/>
          </a:prstGeom>
        </p:spPr>
      </p:pic>
    </p:spTree>
    <p:extLst>
      <p:ext uri="{BB962C8B-B14F-4D97-AF65-F5344CB8AC3E}">
        <p14:creationId xmlns:p14="http://schemas.microsoft.com/office/powerpoint/2010/main" val="46362381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AD9D-F319-DD7F-8F82-4825C4DF3007}"/>
              </a:ext>
            </a:extLst>
          </p:cNvPr>
          <p:cNvSpPr>
            <a:spLocks noGrp="1"/>
          </p:cNvSpPr>
          <p:nvPr>
            <p:ph type="title"/>
          </p:nvPr>
        </p:nvSpPr>
        <p:spPr>
          <a:xfrm>
            <a:off x="923985" y="402483"/>
            <a:ext cx="10197096" cy="499560"/>
          </a:xfrm>
        </p:spPr>
        <p:txBody>
          <a:bodyPr>
            <a:normAutofit fontScale="90000"/>
          </a:bodyPr>
          <a:lstStyle/>
          <a:p>
            <a:pPr algn="ctr"/>
            <a:r>
              <a:rPr lang="en-US" b="1" dirty="0"/>
              <a:t>Initialize the Particle System</a:t>
            </a:r>
            <a:endParaRPr lang="en-AU" b="1" dirty="0"/>
          </a:p>
        </p:txBody>
      </p:sp>
      <p:pic>
        <p:nvPicPr>
          <p:cNvPr id="4" name="Picture 3">
            <a:extLst>
              <a:ext uri="{FF2B5EF4-FFF2-40B4-BE49-F238E27FC236}">
                <a16:creationId xmlns:a16="http://schemas.microsoft.com/office/drawing/2014/main" id="{6A0C4DD8-AA00-5740-B4D6-71CABD49E11A}"/>
              </a:ext>
            </a:extLst>
          </p:cNvPr>
          <p:cNvPicPr>
            <a:picLocks noChangeAspect="1"/>
          </p:cNvPicPr>
          <p:nvPr/>
        </p:nvPicPr>
        <p:blipFill>
          <a:blip r:embed="rId2"/>
          <a:stretch>
            <a:fillRect/>
          </a:stretch>
        </p:blipFill>
        <p:spPr>
          <a:xfrm>
            <a:off x="275918" y="1124465"/>
            <a:ext cx="12954374" cy="5338119"/>
          </a:xfrm>
          <a:prstGeom prst="rect">
            <a:avLst/>
          </a:prstGeom>
        </p:spPr>
      </p:pic>
    </p:spTree>
    <p:extLst>
      <p:ext uri="{BB962C8B-B14F-4D97-AF65-F5344CB8AC3E}">
        <p14:creationId xmlns:p14="http://schemas.microsoft.com/office/powerpoint/2010/main" val="2977025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oogle Will Soon Bring Metal-Like, Low-Overhead Graphics API To Android |  TechCrunch">
            <a:extLst>
              <a:ext uri="{FF2B5EF4-FFF2-40B4-BE49-F238E27FC236}">
                <a16:creationId xmlns:a16="http://schemas.microsoft.com/office/drawing/2014/main" id="{E0F2A78E-FD89-CB3B-E8B8-157758956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0" y="1160585"/>
            <a:ext cx="13341694" cy="541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33660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2879E9-69A3-51CD-C465-B20529262EB0}"/>
              </a:ext>
            </a:extLst>
          </p:cNvPr>
          <p:cNvPicPr>
            <a:picLocks noChangeAspect="1"/>
          </p:cNvPicPr>
          <p:nvPr/>
        </p:nvPicPr>
        <p:blipFill>
          <a:blip r:embed="rId2"/>
          <a:stretch>
            <a:fillRect/>
          </a:stretch>
        </p:blipFill>
        <p:spPr>
          <a:xfrm>
            <a:off x="1136822" y="54020"/>
            <a:ext cx="11084414" cy="7397104"/>
          </a:xfrm>
          <a:prstGeom prst="rect">
            <a:avLst/>
          </a:prstGeom>
        </p:spPr>
      </p:pic>
    </p:spTree>
    <p:extLst>
      <p:ext uri="{BB962C8B-B14F-4D97-AF65-F5344CB8AC3E}">
        <p14:creationId xmlns:p14="http://schemas.microsoft.com/office/powerpoint/2010/main" val="11931618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69F6B-B811-D55B-448F-B0381B9DCE5C}"/>
              </a:ext>
            </a:extLst>
          </p:cNvPr>
          <p:cNvPicPr>
            <a:picLocks noChangeAspect="1"/>
          </p:cNvPicPr>
          <p:nvPr/>
        </p:nvPicPr>
        <p:blipFill>
          <a:blip r:embed="rId2"/>
          <a:stretch>
            <a:fillRect/>
          </a:stretch>
        </p:blipFill>
        <p:spPr>
          <a:xfrm>
            <a:off x="136088" y="241835"/>
            <a:ext cx="13154243" cy="6443169"/>
          </a:xfrm>
          <a:prstGeom prst="rect">
            <a:avLst/>
          </a:prstGeom>
        </p:spPr>
      </p:pic>
    </p:spTree>
    <p:extLst>
      <p:ext uri="{BB962C8B-B14F-4D97-AF65-F5344CB8AC3E}">
        <p14:creationId xmlns:p14="http://schemas.microsoft.com/office/powerpoint/2010/main" val="14896700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88B41-FEB8-26D0-47FE-96C253E78ED2}"/>
              </a:ext>
            </a:extLst>
          </p:cNvPr>
          <p:cNvPicPr>
            <a:picLocks noChangeAspect="1"/>
          </p:cNvPicPr>
          <p:nvPr/>
        </p:nvPicPr>
        <p:blipFill>
          <a:blip r:embed="rId2"/>
          <a:stretch>
            <a:fillRect/>
          </a:stretch>
        </p:blipFill>
        <p:spPr>
          <a:xfrm>
            <a:off x="1915298" y="246330"/>
            <a:ext cx="9695710" cy="7130654"/>
          </a:xfrm>
          <a:prstGeom prst="rect">
            <a:avLst/>
          </a:prstGeom>
        </p:spPr>
      </p:pic>
    </p:spTree>
    <p:extLst>
      <p:ext uri="{BB962C8B-B14F-4D97-AF65-F5344CB8AC3E}">
        <p14:creationId xmlns:p14="http://schemas.microsoft.com/office/powerpoint/2010/main" val="9663033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38E484-93C6-9DE6-678E-C5DE366BED85}"/>
              </a:ext>
            </a:extLst>
          </p:cNvPr>
          <p:cNvPicPr>
            <a:picLocks noChangeAspect="1"/>
          </p:cNvPicPr>
          <p:nvPr/>
        </p:nvPicPr>
        <p:blipFill>
          <a:blip r:embed="rId2"/>
          <a:stretch>
            <a:fillRect/>
          </a:stretch>
        </p:blipFill>
        <p:spPr>
          <a:xfrm>
            <a:off x="295264" y="135924"/>
            <a:ext cx="12839967" cy="7282565"/>
          </a:xfrm>
          <a:prstGeom prst="rect">
            <a:avLst/>
          </a:prstGeom>
        </p:spPr>
      </p:pic>
    </p:spTree>
    <p:extLst>
      <p:ext uri="{BB962C8B-B14F-4D97-AF65-F5344CB8AC3E}">
        <p14:creationId xmlns:p14="http://schemas.microsoft.com/office/powerpoint/2010/main" val="342278802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515D69-489B-DD72-5A0C-75ADA48153D7}"/>
              </a:ext>
            </a:extLst>
          </p:cNvPr>
          <p:cNvPicPr>
            <a:picLocks noChangeAspect="1"/>
          </p:cNvPicPr>
          <p:nvPr/>
        </p:nvPicPr>
        <p:blipFill>
          <a:blip r:embed="rId2"/>
          <a:stretch>
            <a:fillRect/>
          </a:stretch>
        </p:blipFill>
        <p:spPr>
          <a:xfrm>
            <a:off x="1687269" y="236400"/>
            <a:ext cx="9853941" cy="7086874"/>
          </a:xfrm>
          <a:prstGeom prst="rect">
            <a:avLst/>
          </a:prstGeom>
        </p:spPr>
      </p:pic>
    </p:spTree>
    <p:extLst>
      <p:ext uri="{BB962C8B-B14F-4D97-AF65-F5344CB8AC3E}">
        <p14:creationId xmlns:p14="http://schemas.microsoft.com/office/powerpoint/2010/main" val="22055705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9FEF2F-9884-A39A-3177-A9BFF8F1FBA5}"/>
              </a:ext>
            </a:extLst>
          </p:cNvPr>
          <p:cNvPicPr>
            <a:picLocks noChangeAspect="1"/>
          </p:cNvPicPr>
          <p:nvPr/>
        </p:nvPicPr>
        <p:blipFill>
          <a:blip r:embed="rId2"/>
          <a:stretch>
            <a:fillRect/>
          </a:stretch>
        </p:blipFill>
        <p:spPr>
          <a:xfrm>
            <a:off x="2496065" y="325937"/>
            <a:ext cx="8550876" cy="6992213"/>
          </a:xfrm>
          <a:prstGeom prst="rect">
            <a:avLst/>
          </a:prstGeom>
        </p:spPr>
      </p:pic>
    </p:spTree>
    <p:extLst>
      <p:ext uri="{BB962C8B-B14F-4D97-AF65-F5344CB8AC3E}">
        <p14:creationId xmlns:p14="http://schemas.microsoft.com/office/powerpoint/2010/main" val="21521645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B7D07-B576-AF93-EC9E-61F3512B28DD}"/>
              </a:ext>
            </a:extLst>
          </p:cNvPr>
          <p:cNvPicPr>
            <a:picLocks noChangeAspect="1"/>
          </p:cNvPicPr>
          <p:nvPr/>
        </p:nvPicPr>
        <p:blipFill>
          <a:blip r:embed="rId2"/>
          <a:stretch>
            <a:fillRect/>
          </a:stretch>
        </p:blipFill>
        <p:spPr>
          <a:xfrm>
            <a:off x="197709" y="171733"/>
            <a:ext cx="9084856" cy="7142067"/>
          </a:xfrm>
          <a:prstGeom prst="rect">
            <a:avLst/>
          </a:prstGeom>
        </p:spPr>
      </p:pic>
      <p:sp>
        <p:nvSpPr>
          <p:cNvPr id="6" name="Content Placeholder 5">
            <a:extLst>
              <a:ext uri="{FF2B5EF4-FFF2-40B4-BE49-F238E27FC236}">
                <a16:creationId xmlns:a16="http://schemas.microsoft.com/office/drawing/2014/main" id="{CD8822F5-48DD-F4EF-0C0F-D3C8695D86CB}"/>
              </a:ext>
            </a:extLst>
          </p:cNvPr>
          <p:cNvSpPr>
            <a:spLocks noGrp="1"/>
          </p:cNvSpPr>
          <p:nvPr>
            <p:ph sz="half" idx="2"/>
          </p:nvPr>
        </p:nvSpPr>
        <p:spPr>
          <a:xfrm>
            <a:off x="9282564" y="2012414"/>
            <a:ext cx="3766171" cy="4796544"/>
          </a:xfrm>
        </p:spPr>
        <p:txBody>
          <a:bodyPr>
            <a:normAutofit fontScale="92500" lnSpcReduction="10000"/>
          </a:bodyPr>
          <a:lstStyle/>
          <a:p>
            <a:r>
              <a:rPr lang="en-US" dirty="0"/>
              <a:t>Memory layout std140 is commonly used as it provides a standard layout with guaranteed packing order</a:t>
            </a:r>
          </a:p>
          <a:p>
            <a:r>
              <a:rPr lang="en-US" dirty="0"/>
              <a:t>No need to query offsets of data members</a:t>
            </a:r>
          </a:p>
          <a:p>
            <a:r>
              <a:rPr lang="en-US" dirty="0"/>
              <a:t>Array stride is always rounded up vec4 size (16 bytes)</a:t>
            </a:r>
            <a:endParaRPr lang="en-AU" dirty="0"/>
          </a:p>
        </p:txBody>
      </p:sp>
    </p:spTree>
    <p:extLst>
      <p:ext uri="{BB962C8B-B14F-4D97-AF65-F5344CB8AC3E}">
        <p14:creationId xmlns:p14="http://schemas.microsoft.com/office/powerpoint/2010/main" val="107607729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A38230-533E-F933-6CBF-10201159CAEA}"/>
              </a:ext>
            </a:extLst>
          </p:cNvPr>
          <p:cNvPicPr>
            <a:picLocks noChangeAspect="1"/>
          </p:cNvPicPr>
          <p:nvPr/>
        </p:nvPicPr>
        <p:blipFill>
          <a:blip r:embed="rId2"/>
          <a:stretch>
            <a:fillRect/>
          </a:stretch>
        </p:blipFill>
        <p:spPr>
          <a:xfrm>
            <a:off x="1754659" y="273799"/>
            <a:ext cx="10024482" cy="7078471"/>
          </a:xfrm>
          <a:prstGeom prst="rect">
            <a:avLst/>
          </a:prstGeom>
        </p:spPr>
      </p:pic>
    </p:spTree>
    <p:extLst>
      <p:ext uri="{BB962C8B-B14F-4D97-AF65-F5344CB8AC3E}">
        <p14:creationId xmlns:p14="http://schemas.microsoft.com/office/powerpoint/2010/main" val="197943663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21225B-4DEE-5ED7-9DB1-C996437D9EF2}"/>
              </a:ext>
            </a:extLst>
          </p:cNvPr>
          <p:cNvPicPr>
            <a:picLocks noChangeAspect="1"/>
          </p:cNvPicPr>
          <p:nvPr/>
        </p:nvPicPr>
        <p:blipFill>
          <a:blip r:embed="rId2"/>
          <a:stretch>
            <a:fillRect/>
          </a:stretch>
        </p:blipFill>
        <p:spPr>
          <a:xfrm>
            <a:off x="1865870" y="227151"/>
            <a:ext cx="9667484" cy="7075691"/>
          </a:xfrm>
          <a:prstGeom prst="rect">
            <a:avLst/>
          </a:prstGeom>
        </p:spPr>
      </p:pic>
    </p:spTree>
    <p:extLst>
      <p:ext uri="{BB962C8B-B14F-4D97-AF65-F5344CB8AC3E}">
        <p14:creationId xmlns:p14="http://schemas.microsoft.com/office/powerpoint/2010/main" val="28964382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25356F-CAE2-DAE2-2E20-CBFB0639DD31}"/>
              </a:ext>
            </a:extLst>
          </p:cNvPr>
          <p:cNvPicPr>
            <a:picLocks noChangeAspect="1"/>
          </p:cNvPicPr>
          <p:nvPr/>
        </p:nvPicPr>
        <p:blipFill>
          <a:blip r:embed="rId2"/>
          <a:stretch>
            <a:fillRect/>
          </a:stretch>
        </p:blipFill>
        <p:spPr>
          <a:xfrm>
            <a:off x="212399" y="914400"/>
            <a:ext cx="12964893" cy="5708822"/>
          </a:xfrm>
          <a:prstGeom prst="rect">
            <a:avLst/>
          </a:prstGeom>
        </p:spPr>
      </p:pic>
    </p:spTree>
    <p:extLst>
      <p:ext uri="{BB962C8B-B14F-4D97-AF65-F5344CB8AC3E}">
        <p14:creationId xmlns:p14="http://schemas.microsoft.com/office/powerpoint/2010/main" val="1851887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ext Generation OpenGL Becomes Vulkan: Additional Details Released">
            <a:extLst>
              <a:ext uri="{FF2B5EF4-FFF2-40B4-BE49-F238E27FC236}">
                <a16:creationId xmlns:a16="http://schemas.microsoft.com/office/drawing/2014/main" id="{C011987A-1642-C9BD-DF64-5933839E0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3435013"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73344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174EC-B1DF-3558-D862-45EBBFD35425}"/>
              </a:ext>
            </a:extLst>
          </p:cNvPr>
          <p:cNvPicPr>
            <a:picLocks noChangeAspect="1"/>
          </p:cNvPicPr>
          <p:nvPr/>
        </p:nvPicPr>
        <p:blipFill>
          <a:blip r:embed="rId2"/>
          <a:stretch>
            <a:fillRect/>
          </a:stretch>
        </p:blipFill>
        <p:spPr>
          <a:xfrm>
            <a:off x="383059" y="419299"/>
            <a:ext cx="12770309" cy="6772333"/>
          </a:xfrm>
          <a:prstGeom prst="rect">
            <a:avLst/>
          </a:prstGeom>
        </p:spPr>
      </p:pic>
    </p:spTree>
    <p:extLst>
      <p:ext uri="{BB962C8B-B14F-4D97-AF65-F5344CB8AC3E}">
        <p14:creationId xmlns:p14="http://schemas.microsoft.com/office/powerpoint/2010/main" val="12576826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10F1-54AC-79A2-DA57-0BE56EC50569}"/>
              </a:ext>
            </a:extLst>
          </p:cNvPr>
          <p:cNvSpPr>
            <a:spLocks noGrp="1"/>
          </p:cNvSpPr>
          <p:nvPr>
            <p:ph type="title"/>
          </p:nvPr>
        </p:nvSpPr>
        <p:spPr>
          <a:xfrm>
            <a:off x="923985" y="402483"/>
            <a:ext cx="7985237" cy="301852"/>
          </a:xfrm>
        </p:spPr>
        <p:txBody>
          <a:bodyPr>
            <a:normAutofit fontScale="90000"/>
          </a:bodyPr>
          <a:lstStyle/>
          <a:p>
            <a:r>
              <a:rPr lang="en-US" dirty="0"/>
              <a:t>Compute Submission</a:t>
            </a:r>
            <a:endParaRPr lang="en-AU" dirty="0"/>
          </a:p>
        </p:txBody>
      </p:sp>
      <p:pic>
        <p:nvPicPr>
          <p:cNvPr id="4" name="Picture 3">
            <a:extLst>
              <a:ext uri="{FF2B5EF4-FFF2-40B4-BE49-F238E27FC236}">
                <a16:creationId xmlns:a16="http://schemas.microsoft.com/office/drawing/2014/main" id="{97D4B234-C0A1-24E4-04EA-5AF44A4B051C}"/>
              </a:ext>
            </a:extLst>
          </p:cNvPr>
          <p:cNvPicPr>
            <a:picLocks noChangeAspect="1"/>
          </p:cNvPicPr>
          <p:nvPr/>
        </p:nvPicPr>
        <p:blipFill>
          <a:blip r:embed="rId2"/>
          <a:stretch>
            <a:fillRect/>
          </a:stretch>
        </p:blipFill>
        <p:spPr>
          <a:xfrm>
            <a:off x="506627" y="1359827"/>
            <a:ext cx="12598043" cy="5683526"/>
          </a:xfrm>
          <a:prstGeom prst="rect">
            <a:avLst/>
          </a:prstGeom>
        </p:spPr>
      </p:pic>
    </p:spTree>
    <p:extLst>
      <p:ext uri="{BB962C8B-B14F-4D97-AF65-F5344CB8AC3E}">
        <p14:creationId xmlns:p14="http://schemas.microsoft.com/office/powerpoint/2010/main" val="11808129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10F1-54AC-79A2-DA57-0BE56EC50569}"/>
              </a:ext>
            </a:extLst>
          </p:cNvPr>
          <p:cNvSpPr>
            <a:spLocks noGrp="1"/>
          </p:cNvSpPr>
          <p:nvPr>
            <p:ph type="title"/>
          </p:nvPr>
        </p:nvSpPr>
        <p:spPr>
          <a:xfrm>
            <a:off x="1" y="108551"/>
            <a:ext cx="13439774" cy="595784"/>
          </a:xfrm>
        </p:spPr>
        <p:txBody>
          <a:bodyPr>
            <a:normAutofit fontScale="90000"/>
          </a:bodyPr>
          <a:lstStyle/>
          <a:p>
            <a:pPr algn="ctr"/>
            <a:r>
              <a:rPr lang="en-US" dirty="0"/>
              <a:t>Graphics Submission</a:t>
            </a:r>
            <a:endParaRPr lang="en-AU" dirty="0"/>
          </a:p>
        </p:txBody>
      </p:sp>
      <p:pic>
        <p:nvPicPr>
          <p:cNvPr id="5" name="Picture 4">
            <a:extLst>
              <a:ext uri="{FF2B5EF4-FFF2-40B4-BE49-F238E27FC236}">
                <a16:creationId xmlns:a16="http://schemas.microsoft.com/office/drawing/2014/main" id="{33B70C1D-5881-6F13-E8A0-D60CF6212F1F}"/>
              </a:ext>
            </a:extLst>
          </p:cNvPr>
          <p:cNvPicPr>
            <a:picLocks noChangeAspect="1"/>
          </p:cNvPicPr>
          <p:nvPr/>
        </p:nvPicPr>
        <p:blipFill>
          <a:blip r:embed="rId2"/>
          <a:stretch>
            <a:fillRect/>
          </a:stretch>
        </p:blipFill>
        <p:spPr>
          <a:xfrm>
            <a:off x="1885957" y="893966"/>
            <a:ext cx="9667860" cy="6557158"/>
          </a:xfrm>
          <a:prstGeom prst="rect">
            <a:avLst/>
          </a:prstGeom>
        </p:spPr>
      </p:pic>
    </p:spTree>
    <p:extLst>
      <p:ext uri="{BB962C8B-B14F-4D97-AF65-F5344CB8AC3E}">
        <p14:creationId xmlns:p14="http://schemas.microsoft.com/office/powerpoint/2010/main" val="27593099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5565-160A-8F0F-5327-E220D3B09CB2}"/>
              </a:ext>
            </a:extLst>
          </p:cNvPr>
          <p:cNvSpPr>
            <a:spLocks noGrp="1"/>
          </p:cNvSpPr>
          <p:nvPr>
            <p:ph type="title"/>
          </p:nvPr>
        </p:nvSpPr>
        <p:spPr>
          <a:xfrm>
            <a:off x="923984" y="5604677"/>
            <a:ext cx="11591806" cy="1461188"/>
          </a:xfrm>
        </p:spPr>
        <p:txBody>
          <a:bodyPr>
            <a:normAutofit/>
          </a:bodyPr>
          <a:lstStyle/>
          <a:p>
            <a:r>
              <a:rPr lang="en-US" sz="2800" dirty="0"/>
              <a:t>Exercise: Replace binary semaphores with timeline semaphores</a:t>
            </a:r>
            <a:endParaRPr lang="en-AU" sz="2800" dirty="0"/>
          </a:p>
        </p:txBody>
      </p:sp>
      <p:pic>
        <p:nvPicPr>
          <p:cNvPr id="4" name="Picture 3">
            <a:extLst>
              <a:ext uri="{FF2B5EF4-FFF2-40B4-BE49-F238E27FC236}">
                <a16:creationId xmlns:a16="http://schemas.microsoft.com/office/drawing/2014/main" id="{8102126C-6284-B018-F6F7-C04E28A0733E}"/>
              </a:ext>
            </a:extLst>
          </p:cNvPr>
          <p:cNvPicPr>
            <a:picLocks noChangeAspect="1"/>
          </p:cNvPicPr>
          <p:nvPr/>
        </p:nvPicPr>
        <p:blipFill>
          <a:blip r:embed="rId2"/>
          <a:stretch>
            <a:fillRect/>
          </a:stretch>
        </p:blipFill>
        <p:spPr>
          <a:xfrm>
            <a:off x="751149" y="493810"/>
            <a:ext cx="12064974" cy="3695131"/>
          </a:xfrm>
          <a:prstGeom prst="rect">
            <a:avLst/>
          </a:prstGeom>
        </p:spPr>
      </p:pic>
    </p:spTree>
    <p:extLst>
      <p:ext uri="{BB962C8B-B14F-4D97-AF65-F5344CB8AC3E}">
        <p14:creationId xmlns:p14="http://schemas.microsoft.com/office/powerpoint/2010/main" val="84377718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90D1F2-145D-031B-E2C6-6887A322E66C}"/>
              </a:ext>
            </a:extLst>
          </p:cNvPr>
          <p:cNvPicPr>
            <a:picLocks noChangeAspect="1"/>
          </p:cNvPicPr>
          <p:nvPr/>
        </p:nvPicPr>
        <p:blipFill>
          <a:blip r:embed="rId2"/>
          <a:stretch>
            <a:fillRect/>
          </a:stretch>
        </p:blipFill>
        <p:spPr>
          <a:xfrm>
            <a:off x="2360141" y="79994"/>
            <a:ext cx="8642157" cy="7334060"/>
          </a:xfrm>
          <a:prstGeom prst="rect">
            <a:avLst/>
          </a:prstGeom>
        </p:spPr>
      </p:pic>
    </p:spTree>
    <p:extLst>
      <p:ext uri="{BB962C8B-B14F-4D97-AF65-F5344CB8AC3E}">
        <p14:creationId xmlns:p14="http://schemas.microsoft.com/office/powerpoint/2010/main" val="396229300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1AB9-481F-67D7-F262-DED08525ED1E}"/>
              </a:ext>
            </a:extLst>
          </p:cNvPr>
          <p:cNvSpPr>
            <a:spLocks noGrp="1"/>
          </p:cNvSpPr>
          <p:nvPr>
            <p:ph type="title"/>
          </p:nvPr>
        </p:nvSpPr>
        <p:spPr>
          <a:xfrm>
            <a:off x="923985" y="402483"/>
            <a:ext cx="11591806" cy="875332"/>
          </a:xfrm>
        </p:spPr>
        <p:txBody>
          <a:bodyPr>
            <a:normAutofit/>
          </a:bodyPr>
          <a:lstStyle/>
          <a:p>
            <a:r>
              <a:rPr lang="en-US" sz="4000" b="1" dirty="0"/>
              <a:t>DAY 4 - Agenda</a:t>
            </a:r>
            <a:endParaRPr lang="en-AU" sz="4000" b="1" dirty="0"/>
          </a:p>
        </p:txBody>
      </p:sp>
      <p:sp>
        <p:nvSpPr>
          <p:cNvPr id="3" name="Content Placeholder 2">
            <a:extLst>
              <a:ext uri="{FF2B5EF4-FFF2-40B4-BE49-F238E27FC236}">
                <a16:creationId xmlns:a16="http://schemas.microsoft.com/office/drawing/2014/main" id="{20DDD6F1-8559-4F57-438A-907AB72BF353}"/>
              </a:ext>
            </a:extLst>
          </p:cNvPr>
          <p:cNvSpPr>
            <a:spLocks noGrp="1"/>
          </p:cNvSpPr>
          <p:nvPr>
            <p:ph idx="1"/>
          </p:nvPr>
        </p:nvSpPr>
        <p:spPr>
          <a:xfrm>
            <a:off x="935708" y="1570891"/>
            <a:ext cx="11591806" cy="5586301"/>
          </a:xfrm>
        </p:spPr>
        <p:txBody>
          <a:bodyPr>
            <a:normAutofit/>
          </a:bodyPr>
          <a:lstStyle/>
          <a:p>
            <a:r>
              <a:rPr lang="en-US" dirty="0"/>
              <a:t>Review of Exercises, Q&amp;A</a:t>
            </a:r>
          </a:p>
          <a:p>
            <a:r>
              <a:rPr lang="en-US" dirty="0"/>
              <a:t>Vulkan Compute – Contd.</a:t>
            </a:r>
          </a:p>
          <a:p>
            <a:r>
              <a:rPr lang="en-US" dirty="0"/>
              <a:t>Stencil Buffer</a:t>
            </a:r>
          </a:p>
          <a:p>
            <a:r>
              <a:rPr lang="en-US" dirty="0"/>
              <a:t>Multiple Render </a:t>
            </a:r>
            <a:r>
              <a:rPr lang="en-US" dirty="0" err="1"/>
              <a:t>Subpasses</a:t>
            </a:r>
            <a:endParaRPr lang="en-US" dirty="0"/>
          </a:p>
          <a:p>
            <a:r>
              <a:rPr lang="en-US" dirty="0"/>
              <a:t>GLFW Event Handling</a:t>
            </a:r>
          </a:p>
          <a:p>
            <a:r>
              <a:rPr lang="en-US" dirty="0"/>
              <a:t>RDMA</a:t>
            </a:r>
          </a:p>
          <a:p>
            <a:r>
              <a:rPr lang="en-US" dirty="0"/>
              <a:t>Q&amp;A</a:t>
            </a:r>
          </a:p>
          <a:p>
            <a:endParaRPr lang="en-US" dirty="0"/>
          </a:p>
          <a:p>
            <a:endParaRPr lang="en-US" dirty="0"/>
          </a:p>
        </p:txBody>
      </p:sp>
    </p:spTree>
    <p:extLst>
      <p:ext uri="{BB962C8B-B14F-4D97-AF65-F5344CB8AC3E}">
        <p14:creationId xmlns:p14="http://schemas.microsoft.com/office/powerpoint/2010/main" val="2483255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maintenance1">
            <a:extLst>
              <a:ext uri="{FF2B5EF4-FFF2-40B4-BE49-F238E27FC236}">
                <a16:creationId xmlns:a16="http://schemas.microsoft.com/office/drawing/2014/main" id="{A22ED89D-0887-CE11-457D-EBBCD20C9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270523" cy="740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320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F22BFA-334B-F77F-65DE-3912F8156A22}"/>
              </a:ext>
            </a:extLst>
          </p:cNvPr>
          <p:cNvPicPr>
            <a:picLocks noChangeAspect="1"/>
          </p:cNvPicPr>
          <p:nvPr/>
        </p:nvPicPr>
        <p:blipFill>
          <a:blip r:embed="rId3"/>
          <a:stretch>
            <a:fillRect/>
          </a:stretch>
        </p:blipFill>
        <p:spPr>
          <a:xfrm>
            <a:off x="1280" y="3114063"/>
            <a:ext cx="11957784" cy="4445612"/>
          </a:xfrm>
          <a:prstGeom prst="rect">
            <a:avLst/>
          </a:prstGeom>
        </p:spPr>
      </p:pic>
      <p:pic>
        <p:nvPicPr>
          <p:cNvPr id="7" name="Picture 6"/>
          <p:cNvPicPr>
            <a:picLocks noChangeAspect="1"/>
          </p:cNvPicPr>
          <p:nvPr/>
        </p:nvPicPr>
        <p:blipFill rotWithShape="1">
          <a:blip r:embed="rId4"/>
          <a:srcRect r="10672" b="3"/>
          <a:stretch/>
        </p:blipFill>
        <p:spPr>
          <a:xfrm>
            <a:off x="8810862" y="2999753"/>
            <a:ext cx="4628913" cy="4559923"/>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noFill/>
        </p:spPr>
      </p:pic>
      <p:sp>
        <p:nvSpPr>
          <p:cNvPr id="13" name="Oval 12">
            <a:extLst>
              <a:ext uri="{FF2B5EF4-FFF2-40B4-BE49-F238E27FC236}">
                <a16:creationId xmlns:a16="http://schemas.microsoft.com/office/drawing/2014/main" id="{D633CED3-ED08-BEE4-B192-3918BDBBDE24}"/>
              </a:ext>
            </a:extLst>
          </p:cNvPr>
          <p:cNvSpPr/>
          <p:nvPr/>
        </p:nvSpPr>
        <p:spPr>
          <a:xfrm>
            <a:off x="5475915" y="3114062"/>
            <a:ext cx="3850370" cy="4722688"/>
          </a:xfrm>
          <a:prstGeom prst="ellipse">
            <a:avLst/>
          </a:prstGeom>
          <a:blipFill dpi="0" rotWithShape="1">
            <a:blip r:embed="rId5"/>
            <a:srcRect/>
            <a:stretch>
              <a:fillRect b="5000"/>
            </a:stretch>
          </a:bli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 name="Picture 2">
            <a:extLst>
              <a:ext uri="{FF2B5EF4-FFF2-40B4-BE49-F238E27FC236}">
                <a16:creationId xmlns:a16="http://schemas.microsoft.com/office/drawing/2014/main" id="{A45C7D5B-7C6C-7F9F-DD20-AC6F8589C1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45" b="10733"/>
          <a:stretch/>
        </p:blipFill>
        <p:spPr bwMode="auto">
          <a:xfrm>
            <a:off x="-330001" y="-1399430"/>
            <a:ext cx="14099775" cy="50372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7"/>
          <a:srcRect t="4130" r="-4" b="17491"/>
          <a:stretch/>
        </p:blipFill>
        <p:spPr>
          <a:xfrm>
            <a:off x="1374150" y="-275247"/>
            <a:ext cx="4314168" cy="2519037"/>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p:spPr>
      </p:pic>
      <p:pic>
        <p:nvPicPr>
          <p:cNvPr id="6" name="Picture 5"/>
          <p:cNvPicPr>
            <a:picLocks noChangeAspect="1"/>
          </p:cNvPicPr>
          <p:nvPr/>
        </p:nvPicPr>
        <p:blipFill rotWithShape="1">
          <a:blip r:embed="rId8"/>
          <a:srcRect t="3117" r="-1" b="19669"/>
          <a:stretch/>
        </p:blipFill>
        <p:spPr>
          <a:xfrm>
            <a:off x="3850019" y="2687660"/>
            <a:ext cx="2519103" cy="2519037"/>
          </a:xfrm>
          <a:custGeom>
            <a:avLst/>
            <a:gdLst/>
            <a:ahLst/>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a:noFill/>
        </p:spPr>
      </p:pic>
      <p:pic>
        <p:nvPicPr>
          <p:cNvPr id="5" name="Picture 4"/>
          <p:cNvPicPr>
            <a:picLocks noChangeAspect="1"/>
          </p:cNvPicPr>
          <p:nvPr/>
        </p:nvPicPr>
        <p:blipFill rotWithShape="1">
          <a:blip r:embed="rId9"/>
          <a:srcRect l="15706" r="13859" b="3"/>
          <a:stretch/>
        </p:blipFill>
        <p:spPr>
          <a:xfrm>
            <a:off x="6166289" y="492956"/>
            <a:ext cx="3144907" cy="3144825"/>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blipFill dpi="0" rotWithShape="1">
            <a:blip r:embed="rId10">
              <a:alphaModFix amt="5000"/>
            </a:blip>
            <a:srcRect/>
            <a:stretch>
              <a:fillRect l="-2000" t="-2000" r="-8000" b="-5000"/>
            </a:stretch>
          </a:blipFill>
        </p:spPr>
      </p:pic>
      <p:pic>
        <p:nvPicPr>
          <p:cNvPr id="4" name="Picture 3"/>
          <p:cNvPicPr>
            <a:picLocks noChangeAspect="1"/>
          </p:cNvPicPr>
          <p:nvPr/>
        </p:nvPicPr>
        <p:blipFill rotWithShape="1">
          <a:blip r:embed="rId11"/>
          <a:srcRect l="21873" r="5578" b="2"/>
          <a:stretch/>
        </p:blipFill>
        <p:spPr>
          <a:xfrm>
            <a:off x="9743913" y="-395443"/>
            <a:ext cx="3608233" cy="3730113"/>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p:spPr>
      </p:pic>
      <p:sp>
        <p:nvSpPr>
          <p:cNvPr id="16" name="Oval 15">
            <a:extLst>
              <a:ext uri="{FF2B5EF4-FFF2-40B4-BE49-F238E27FC236}">
                <a16:creationId xmlns:a16="http://schemas.microsoft.com/office/drawing/2014/main" id="{80A60FAD-2210-AA2B-8571-DC0F0A0E5294}"/>
              </a:ext>
            </a:extLst>
          </p:cNvPr>
          <p:cNvSpPr/>
          <p:nvPr/>
        </p:nvSpPr>
        <p:spPr>
          <a:xfrm>
            <a:off x="0" y="2115667"/>
            <a:ext cx="4196862" cy="2518743"/>
          </a:xfrm>
          <a:prstGeom prst="ellipse">
            <a:avLst/>
          </a:prstGeom>
          <a:blipFill dpi="0" rotWithShape="1">
            <a:blip r:embed="rId10"/>
            <a:srcRect/>
            <a:stretch>
              <a:fillRect l="-2000" r="-8000" b="-1600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maintenance2">
            <a:extLst>
              <a:ext uri="{FF2B5EF4-FFF2-40B4-BE49-F238E27FC236}">
                <a16:creationId xmlns:a16="http://schemas.microsoft.com/office/drawing/2014/main" id="{D1A230FD-A989-0DE3-36B8-491C00A0D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1354"/>
            <a:ext cx="13197321" cy="677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07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4</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454538" y="1532514"/>
            <a:ext cx="12280272" cy="523058"/>
          </a:xfrm>
          <a:prstGeom prst="rect">
            <a:avLst/>
          </a:prstGeom>
        </p:spPr>
        <p:txBody>
          <a:bodyPr vert="horz" wrap="square" lIns="0" tIns="13999" rIns="0" bIns="0" rtlCol="0">
            <a:spAutoFit/>
          </a:bodyPr>
          <a:lstStyle/>
          <a:p>
            <a:pPr marL="13999" defTabSz="1007943">
              <a:spcBef>
                <a:spcPts val="110"/>
              </a:spcBef>
            </a:pPr>
            <a:r>
              <a:rPr sz="3307" dirty="0">
                <a:solidFill>
                  <a:srgbClr val="FFFFFF"/>
                </a:solidFill>
                <a:latin typeface="Calibri"/>
                <a:cs typeface="Calibri"/>
              </a:rPr>
              <a:t>A</a:t>
            </a:r>
            <a:r>
              <a:rPr sz="3307" spc="-11" dirty="0">
                <a:solidFill>
                  <a:srgbClr val="FFFFFF"/>
                </a:solidFill>
                <a:latin typeface="Calibri"/>
                <a:cs typeface="Calibri"/>
              </a:rPr>
              <a:t> </a:t>
            </a:r>
            <a:r>
              <a:rPr sz="3307" b="1" spc="-6" dirty="0">
                <a:solidFill>
                  <a:srgbClr val="FFFFFF"/>
                </a:solidFill>
                <a:latin typeface="Calibri"/>
                <a:cs typeface="Calibri"/>
              </a:rPr>
              <a:t>simplified</a:t>
            </a:r>
            <a:r>
              <a:rPr sz="3307" b="1" spc="28" dirty="0">
                <a:solidFill>
                  <a:srgbClr val="FFFFFF"/>
                </a:solidFill>
                <a:latin typeface="Calibri"/>
                <a:cs typeface="Calibri"/>
              </a:rPr>
              <a:t> </a:t>
            </a:r>
            <a:r>
              <a:rPr sz="3307" b="1" spc="-11" dirty="0">
                <a:solidFill>
                  <a:srgbClr val="FFFFFF"/>
                </a:solidFill>
                <a:latin typeface="Calibri"/>
                <a:cs typeface="Calibri"/>
              </a:rPr>
              <a:t>view</a:t>
            </a:r>
            <a:r>
              <a:rPr sz="3307" b="1" spc="11" dirty="0">
                <a:solidFill>
                  <a:srgbClr val="FFFFFF"/>
                </a:solidFill>
                <a:latin typeface="Calibri"/>
                <a:cs typeface="Calibri"/>
              </a:rPr>
              <a:t> </a:t>
            </a:r>
            <a:r>
              <a:rPr sz="3307" spc="-6" dirty="0">
                <a:solidFill>
                  <a:srgbClr val="FFFFFF"/>
                </a:solidFill>
                <a:latin typeface="Calibri"/>
                <a:cs typeface="Calibri"/>
              </a:rPr>
              <a:t>of </a:t>
            </a:r>
            <a:r>
              <a:rPr sz="3307" dirty="0">
                <a:solidFill>
                  <a:srgbClr val="FFFFFF"/>
                </a:solidFill>
                <a:latin typeface="Calibri"/>
                <a:cs typeface="Calibri"/>
              </a:rPr>
              <a:t>a </a:t>
            </a:r>
            <a:r>
              <a:rPr sz="3307" spc="-6" dirty="0">
                <a:solidFill>
                  <a:srgbClr val="FFFFFF"/>
                </a:solidFill>
                <a:latin typeface="Calibri"/>
                <a:cs typeface="Calibri"/>
              </a:rPr>
              <a:t>typical</a:t>
            </a:r>
            <a:r>
              <a:rPr sz="3307" spc="-22" dirty="0">
                <a:solidFill>
                  <a:srgbClr val="FFFFFF"/>
                </a:solidFill>
                <a:latin typeface="Calibri"/>
                <a:cs typeface="Calibri"/>
              </a:rPr>
              <a:t> </a:t>
            </a:r>
            <a:r>
              <a:rPr sz="3307" b="1" spc="-6" dirty="0">
                <a:solidFill>
                  <a:srgbClr val="00AAB5"/>
                </a:solidFill>
                <a:latin typeface="Calibri"/>
                <a:cs typeface="Calibri"/>
              </a:rPr>
              <a:t>OpenGL</a:t>
            </a:r>
            <a:r>
              <a:rPr sz="3307" b="1" spc="6" dirty="0">
                <a:solidFill>
                  <a:srgbClr val="00AAB5"/>
                </a:solidFill>
                <a:latin typeface="Calibri"/>
                <a:cs typeface="Calibri"/>
              </a:rPr>
              <a:t> </a:t>
            </a:r>
            <a:r>
              <a:rPr sz="3307" dirty="0">
                <a:solidFill>
                  <a:srgbClr val="FFFFFF"/>
                </a:solidFill>
                <a:latin typeface="Calibri"/>
                <a:cs typeface="Calibri"/>
              </a:rPr>
              <a:t>or</a:t>
            </a:r>
            <a:r>
              <a:rPr sz="3307" spc="-6" dirty="0">
                <a:solidFill>
                  <a:srgbClr val="FFFFFF"/>
                </a:solidFill>
                <a:latin typeface="Calibri"/>
                <a:cs typeface="Calibri"/>
              </a:rPr>
              <a:t> </a:t>
            </a:r>
            <a:r>
              <a:rPr sz="3307" b="1" spc="-22" dirty="0">
                <a:solidFill>
                  <a:srgbClr val="00AAB5"/>
                </a:solidFill>
                <a:latin typeface="Calibri"/>
                <a:cs typeface="Calibri"/>
              </a:rPr>
              <a:t>&lt;DX</a:t>
            </a:r>
            <a:r>
              <a:rPr sz="3307" b="1" spc="-17" dirty="0">
                <a:solidFill>
                  <a:srgbClr val="00AAB5"/>
                </a:solidFill>
                <a:latin typeface="Calibri"/>
                <a:cs typeface="Calibri"/>
              </a:rPr>
              <a:t> </a:t>
            </a:r>
            <a:r>
              <a:rPr sz="3307" b="1" dirty="0">
                <a:solidFill>
                  <a:srgbClr val="00AAB5"/>
                </a:solidFill>
                <a:latin typeface="Calibri"/>
                <a:cs typeface="Calibri"/>
              </a:rPr>
              <a:t>10</a:t>
            </a:r>
            <a:r>
              <a:rPr sz="3307" b="1" spc="-11" dirty="0">
                <a:solidFill>
                  <a:srgbClr val="00AAB5"/>
                </a:solidFill>
                <a:latin typeface="Calibri"/>
                <a:cs typeface="Calibri"/>
              </a:rPr>
              <a:t> </a:t>
            </a:r>
            <a:r>
              <a:rPr sz="3307" dirty="0">
                <a:solidFill>
                  <a:srgbClr val="FFFFFF"/>
                </a:solidFill>
                <a:latin typeface="Calibri"/>
                <a:cs typeface="Calibri"/>
              </a:rPr>
              <a:t>app </a:t>
            </a:r>
            <a:r>
              <a:rPr sz="3307" spc="-11" dirty="0">
                <a:solidFill>
                  <a:srgbClr val="FFFFFF"/>
                </a:solidFill>
                <a:latin typeface="Calibri"/>
                <a:cs typeface="Calibri"/>
              </a:rPr>
              <a:t>rendering</a:t>
            </a:r>
            <a:r>
              <a:rPr sz="3307" dirty="0">
                <a:solidFill>
                  <a:srgbClr val="FFFFFF"/>
                </a:solidFill>
                <a:latin typeface="Calibri"/>
                <a:cs typeface="Calibri"/>
              </a:rPr>
              <a:t> </a:t>
            </a:r>
            <a:r>
              <a:rPr sz="3307" spc="-11" dirty="0">
                <a:solidFill>
                  <a:srgbClr val="FFFFFF"/>
                </a:solidFill>
                <a:latin typeface="Calibri"/>
                <a:cs typeface="Calibri"/>
              </a:rPr>
              <a:t>pipeline:</a:t>
            </a:r>
            <a:endParaRPr sz="3307">
              <a:solidFill>
                <a:prstClr val="black"/>
              </a:solidFill>
              <a:latin typeface="Calibri"/>
              <a:cs typeface="Calibri"/>
            </a:endParaRPr>
          </a:p>
        </p:txBody>
      </p:sp>
      <p:sp>
        <p:nvSpPr>
          <p:cNvPr id="14" name="object 14"/>
          <p:cNvSpPr txBox="1"/>
          <p:nvPr/>
        </p:nvSpPr>
        <p:spPr>
          <a:xfrm>
            <a:off x="6084593" y="3997667"/>
            <a:ext cx="1020556" cy="523058"/>
          </a:xfrm>
          <a:prstGeom prst="rect">
            <a:avLst/>
          </a:prstGeom>
        </p:spPr>
        <p:txBody>
          <a:bodyPr vert="horz" wrap="square" lIns="0" tIns="13999" rIns="0" bIns="0" rtlCol="0">
            <a:spAutoFit/>
          </a:bodyPr>
          <a:lstStyle/>
          <a:p>
            <a:pPr marL="13999" defTabSz="1007943">
              <a:spcBef>
                <a:spcPts val="110"/>
              </a:spcBef>
            </a:pPr>
            <a:r>
              <a:rPr sz="3307" b="1" spc="-6" dirty="0">
                <a:solidFill>
                  <a:srgbClr val="FFFFFF"/>
                </a:solidFill>
                <a:latin typeface="Calibri"/>
                <a:cs typeface="Calibri"/>
              </a:rPr>
              <a:t>W</a:t>
            </a:r>
            <a:r>
              <a:rPr sz="3307" b="1" spc="-55" dirty="0">
                <a:solidFill>
                  <a:srgbClr val="FFFFFF"/>
                </a:solidFill>
                <a:latin typeface="Calibri"/>
                <a:cs typeface="Calibri"/>
              </a:rPr>
              <a:t>h</a:t>
            </a:r>
            <a:r>
              <a:rPr sz="3307" b="1" spc="-6" dirty="0">
                <a:solidFill>
                  <a:srgbClr val="FFFFFF"/>
                </a:solidFill>
                <a:latin typeface="Calibri"/>
                <a:cs typeface="Calibri"/>
              </a:rPr>
              <a:t>y</a:t>
            </a:r>
            <a:r>
              <a:rPr sz="3307" b="1" dirty="0">
                <a:solidFill>
                  <a:srgbClr val="FFFFFF"/>
                </a:solidFill>
                <a:latin typeface="Calibri"/>
                <a:cs typeface="Calibri"/>
              </a:rPr>
              <a:t>?</a:t>
            </a:r>
            <a:endParaRPr sz="3307">
              <a:solidFill>
                <a:prstClr val="black"/>
              </a:solidFill>
              <a:latin typeface="Calibri"/>
              <a:cs typeface="Calibri"/>
            </a:endParaRPr>
          </a:p>
        </p:txBody>
      </p:sp>
      <p:sp>
        <p:nvSpPr>
          <p:cNvPr id="15" name="object 15"/>
          <p:cNvSpPr txBox="1">
            <a:spLocks noGrp="1"/>
          </p:cNvSpPr>
          <p:nvPr>
            <p:ph type="title"/>
          </p:nvPr>
        </p:nvSpPr>
        <p:spPr>
          <a:xfrm>
            <a:off x="323170" y="249133"/>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grpSp>
        <p:nvGrpSpPr>
          <p:cNvPr id="16" name="object 16"/>
          <p:cNvGrpSpPr/>
          <p:nvPr/>
        </p:nvGrpSpPr>
        <p:grpSpPr>
          <a:xfrm>
            <a:off x="2130324" y="2444308"/>
            <a:ext cx="2140508" cy="641872"/>
            <a:chOff x="1932432" y="2217432"/>
            <a:chExt cx="1941830" cy="582295"/>
          </a:xfrm>
        </p:grpSpPr>
        <p:pic>
          <p:nvPicPr>
            <p:cNvPr id="17" name="object 17"/>
            <p:cNvPicPr/>
            <p:nvPr/>
          </p:nvPicPr>
          <p:blipFill>
            <a:blip r:embed="rId11" cstate="print"/>
            <a:stretch>
              <a:fillRect/>
            </a:stretch>
          </p:blipFill>
          <p:spPr>
            <a:xfrm>
              <a:off x="1932432" y="2217445"/>
              <a:ext cx="1941575" cy="519658"/>
            </a:xfrm>
            <a:prstGeom prst="rect">
              <a:avLst/>
            </a:prstGeom>
          </p:spPr>
        </p:pic>
        <p:pic>
          <p:nvPicPr>
            <p:cNvPr id="18" name="object 18"/>
            <p:cNvPicPr/>
            <p:nvPr/>
          </p:nvPicPr>
          <p:blipFill>
            <a:blip r:embed="rId12" cstate="print"/>
            <a:stretch>
              <a:fillRect/>
            </a:stretch>
          </p:blipFill>
          <p:spPr>
            <a:xfrm>
              <a:off x="1999488" y="2217432"/>
              <a:ext cx="1805940" cy="582155"/>
            </a:xfrm>
            <a:prstGeom prst="rect">
              <a:avLst/>
            </a:prstGeom>
          </p:spPr>
        </p:pic>
        <p:sp>
          <p:nvSpPr>
            <p:cNvPr id="19" name="object 19"/>
            <p:cNvSpPr/>
            <p:nvPr/>
          </p:nvSpPr>
          <p:spPr>
            <a:xfrm>
              <a:off x="1998726" y="2233424"/>
              <a:ext cx="1813560" cy="391795"/>
            </a:xfrm>
            <a:custGeom>
              <a:avLst/>
              <a:gdLst/>
              <a:ahLst/>
              <a:cxnLst/>
              <a:rect l="l" t="t" r="r" b="b"/>
              <a:pathLst>
                <a:path w="1813560" h="391794">
                  <a:moveTo>
                    <a:pt x="1813560" y="0"/>
                  </a:moveTo>
                  <a:lnTo>
                    <a:pt x="0" y="0"/>
                  </a:lnTo>
                  <a:lnTo>
                    <a:pt x="0" y="391665"/>
                  </a:lnTo>
                  <a:lnTo>
                    <a:pt x="1813560" y="391665"/>
                  </a:lnTo>
                  <a:lnTo>
                    <a:pt x="181356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20" name="object 20"/>
          <p:cNvSpPr txBox="1"/>
          <p:nvPr/>
        </p:nvSpPr>
        <p:spPr>
          <a:xfrm>
            <a:off x="2203401" y="2461936"/>
            <a:ext cx="1999114" cy="352696"/>
          </a:xfrm>
          <a:prstGeom prst="rect">
            <a:avLst/>
          </a:prstGeom>
          <a:ln w="25908">
            <a:solidFill>
              <a:srgbClr val="000000"/>
            </a:solidFill>
          </a:ln>
        </p:spPr>
        <p:txBody>
          <a:bodyPr vert="horz" wrap="square" lIns="0" tIns="46898" rIns="0" bIns="0" rtlCol="0">
            <a:spAutoFit/>
          </a:bodyPr>
          <a:lstStyle/>
          <a:p>
            <a:pPr marL="209988" defTabSz="1007943">
              <a:spcBef>
                <a:spcPts val="369"/>
              </a:spcBef>
            </a:pPr>
            <a:r>
              <a:rPr sz="1984" spc="-11" dirty="0">
                <a:solidFill>
                  <a:prstClr val="black"/>
                </a:solidFill>
                <a:latin typeface="Calibri"/>
                <a:cs typeface="Calibri"/>
              </a:rPr>
              <a:t>(generate</a:t>
            </a:r>
            <a:r>
              <a:rPr sz="1984" spc="-22" dirty="0">
                <a:solidFill>
                  <a:prstClr val="black"/>
                </a:solidFill>
                <a:latin typeface="Calibri"/>
                <a:cs typeface="Calibri"/>
              </a:rPr>
              <a:t> </a:t>
            </a:r>
            <a:r>
              <a:rPr sz="1984" spc="-11" dirty="0">
                <a:solidFill>
                  <a:prstClr val="black"/>
                </a:solidFill>
                <a:latin typeface="Calibri"/>
                <a:cs typeface="Calibri"/>
              </a:rPr>
              <a:t>data)</a:t>
            </a:r>
            <a:endParaRPr sz="1984">
              <a:solidFill>
                <a:prstClr val="black"/>
              </a:solidFill>
              <a:latin typeface="Calibri"/>
              <a:cs typeface="Calibri"/>
            </a:endParaRPr>
          </a:p>
        </p:txBody>
      </p:sp>
      <p:sp>
        <p:nvSpPr>
          <p:cNvPr id="21" name="object 21"/>
          <p:cNvSpPr txBox="1"/>
          <p:nvPr/>
        </p:nvSpPr>
        <p:spPr>
          <a:xfrm>
            <a:off x="432365" y="2480693"/>
            <a:ext cx="1479036"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61" dirty="0">
                <a:solidFill>
                  <a:srgbClr val="779524"/>
                </a:solidFill>
                <a:latin typeface="Calibri"/>
                <a:cs typeface="Calibri"/>
              </a:rPr>
              <a:t> </a:t>
            </a:r>
            <a:r>
              <a:rPr sz="1984" b="1" spc="-6" dirty="0">
                <a:solidFill>
                  <a:srgbClr val="FFFFFF"/>
                </a:solidFill>
                <a:latin typeface="Calibri"/>
                <a:cs typeface="Calibri"/>
              </a:rPr>
              <a:t>thread:</a:t>
            </a:r>
            <a:endParaRPr sz="1984">
              <a:solidFill>
                <a:prstClr val="black"/>
              </a:solidFill>
              <a:latin typeface="Calibri"/>
              <a:cs typeface="Calibri"/>
            </a:endParaRPr>
          </a:p>
        </p:txBody>
      </p:sp>
      <p:grpSp>
        <p:nvGrpSpPr>
          <p:cNvPr id="22" name="object 22"/>
          <p:cNvGrpSpPr/>
          <p:nvPr/>
        </p:nvGrpSpPr>
        <p:grpSpPr>
          <a:xfrm>
            <a:off x="4260473" y="2440963"/>
            <a:ext cx="4430110" cy="648872"/>
            <a:chOff x="3864864" y="2214397"/>
            <a:chExt cx="4018915" cy="588645"/>
          </a:xfrm>
        </p:grpSpPr>
        <p:pic>
          <p:nvPicPr>
            <p:cNvPr id="23" name="object 23"/>
            <p:cNvPicPr/>
            <p:nvPr/>
          </p:nvPicPr>
          <p:blipFill>
            <a:blip r:embed="rId13" cstate="print"/>
            <a:stretch>
              <a:fillRect/>
            </a:stretch>
          </p:blipFill>
          <p:spPr>
            <a:xfrm>
              <a:off x="3864864" y="2214397"/>
              <a:ext cx="2345436" cy="519658"/>
            </a:xfrm>
            <a:prstGeom prst="rect">
              <a:avLst/>
            </a:prstGeom>
          </p:spPr>
        </p:pic>
        <p:pic>
          <p:nvPicPr>
            <p:cNvPr id="24" name="object 24"/>
            <p:cNvPicPr/>
            <p:nvPr/>
          </p:nvPicPr>
          <p:blipFill>
            <a:blip r:embed="rId14" cstate="print"/>
            <a:stretch>
              <a:fillRect/>
            </a:stretch>
          </p:blipFill>
          <p:spPr>
            <a:xfrm>
              <a:off x="3870960" y="2215908"/>
              <a:ext cx="2330196" cy="582155"/>
            </a:xfrm>
            <a:prstGeom prst="rect">
              <a:avLst/>
            </a:prstGeom>
          </p:spPr>
        </p:pic>
        <p:sp>
          <p:nvSpPr>
            <p:cNvPr id="25" name="object 25"/>
            <p:cNvSpPr/>
            <p:nvPr/>
          </p:nvSpPr>
          <p:spPr>
            <a:xfrm>
              <a:off x="3931158" y="2230371"/>
              <a:ext cx="2217420" cy="391795"/>
            </a:xfrm>
            <a:custGeom>
              <a:avLst/>
              <a:gdLst/>
              <a:ahLst/>
              <a:cxnLst/>
              <a:rect l="l" t="t" r="r" b="b"/>
              <a:pathLst>
                <a:path w="2217420" h="391794">
                  <a:moveTo>
                    <a:pt x="2217420" y="0"/>
                  </a:moveTo>
                  <a:lnTo>
                    <a:pt x="0" y="0"/>
                  </a:lnTo>
                  <a:lnTo>
                    <a:pt x="0" y="391670"/>
                  </a:lnTo>
                  <a:lnTo>
                    <a:pt x="2217420" y="391670"/>
                  </a:lnTo>
                  <a:lnTo>
                    <a:pt x="221742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26" name="object 26"/>
            <p:cNvSpPr/>
            <p:nvPr/>
          </p:nvSpPr>
          <p:spPr>
            <a:xfrm>
              <a:off x="3931158" y="2230371"/>
              <a:ext cx="2217420" cy="391795"/>
            </a:xfrm>
            <a:custGeom>
              <a:avLst/>
              <a:gdLst/>
              <a:ahLst/>
              <a:cxnLst/>
              <a:rect l="l" t="t" r="r" b="b"/>
              <a:pathLst>
                <a:path w="2217420" h="391794">
                  <a:moveTo>
                    <a:pt x="0" y="391670"/>
                  </a:moveTo>
                  <a:lnTo>
                    <a:pt x="2217420" y="391670"/>
                  </a:lnTo>
                  <a:lnTo>
                    <a:pt x="2217420" y="0"/>
                  </a:lnTo>
                  <a:lnTo>
                    <a:pt x="0" y="0"/>
                  </a:lnTo>
                  <a:lnTo>
                    <a:pt x="0" y="391670"/>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pic>
          <p:nvPicPr>
            <p:cNvPr id="27" name="object 27"/>
            <p:cNvPicPr/>
            <p:nvPr/>
          </p:nvPicPr>
          <p:blipFill>
            <a:blip r:embed="rId15" cstate="print"/>
            <a:stretch>
              <a:fillRect/>
            </a:stretch>
          </p:blipFill>
          <p:spPr>
            <a:xfrm>
              <a:off x="6188964" y="2218969"/>
              <a:ext cx="1694688" cy="519658"/>
            </a:xfrm>
            <a:prstGeom prst="rect">
              <a:avLst/>
            </a:prstGeom>
          </p:spPr>
        </p:pic>
        <p:pic>
          <p:nvPicPr>
            <p:cNvPr id="28" name="object 28"/>
            <p:cNvPicPr/>
            <p:nvPr/>
          </p:nvPicPr>
          <p:blipFill>
            <a:blip r:embed="rId16" cstate="print"/>
            <a:stretch>
              <a:fillRect/>
            </a:stretch>
          </p:blipFill>
          <p:spPr>
            <a:xfrm>
              <a:off x="6190488" y="2220480"/>
              <a:ext cx="1691639" cy="582155"/>
            </a:xfrm>
            <a:prstGeom prst="rect">
              <a:avLst/>
            </a:prstGeom>
          </p:spPr>
        </p:pic>
        <p:sp>
          <p:nvSpPr>
            <p:cNvPr id="29" name="object 29"/>
            <p:cNvSpPr/>
            <p:nvPr/>
          </p:nvSpPr>
          <p:spPr>
            <a:xfrm>
              <a:off x="6255258" y="2234948"/>
              <a:ext cx="1567180" cy="391795"/>
            </a:xfrm>
            <a:custGeom>
              <a:avLst/>
              <a:gdLst/>
              <a:ahLst/>
              <a:cxnLst/>
              <a:rect l="l" t="t" r="r" b="b"/>
              <a:pathLst>
                <a:path w="1567179" h="391794">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30" name="object 30"/>
            <p:cNvSpPr/>
            <p:nvPr/>
          </p:nvSpPr>
          <p:spPr>
            <a:xfrm>
              <a:off x="6255258" y="2234948"/>
              <a:ext cx="1567180" cy="391795"/>
            </a:xfrm>
            <a:custGeom>
              <a:avLst/>
              <a:gdLst/>
              <a:ahLst/>
              <a:cxnLst/>
              <a:rect l="l" t="t" r="r" b="b"/>
              <a:pathLst>
                <a:path w="1567179" h="391794">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31" name="object 31"/>
          <p:cNvSpPr txBox="1"/>
          <p:nvPr/>
        </p:nvSpPr>
        <p:spPr>
          <a:xfrm>
            <a:off x="4464163" y="2498192"/>
            <a:ext cx="4035327" cy="319476"/>
          </a:xfrm>
          <a:prstGeom prst="rect">
            <a:avLst/>
          </a:prstGeom>
        </p:spPr>
        <p:txBody>
          <a:bodyPr vert="horz" wrap="square" lIns="0" tIns="13999" rIns="0" bIns="0" rtlCol="0">
            <a:spAutoFit/>
          </a:bodyPr>
          <a:lstStyle/>
          <a:p>
            <a:pPr marL="13999" defTabSz="1007943">
              <a:spcBef>
                <a:spcPts val="110"/>
              </a:spcBef>
              <a:tabLst>
                <a:tab pos="2569555" algn="l"/>
              </a:tabLst>
            </a:pPr>
            <a:r>
              <a:rPr sz="2976" spc="-8" baseline="1543" dirty="0">
                <a:solidFill>
                  <a:prstClr val="black"/>
                </a:solidFill>
                <a:latin typeface="Calibri"/>
                <a:cs typeface="Calibri"/>
              </a:rPr>
              <a:t>(upload</a:t>
            </a:r>
            <a:r>
              <a:rPr sz="2976" spc="57" baseline="1543" dirty="0">
                <a:solidFill>
                  <a:prstClr val="black"/>
                </a:solidFill>
                <a:latin typeface="Calibri"/>
                <a:cs typeface="Calibri"/>
              </a:rPr>
              <a:t> </a:t>
            </a:r>
            <a:r>
              <a:rPr sz="2976" spc="-24" baseline="1543" dirty="0">
                <a:solidFill>
                  <a:prstClr val="black"/>
                </a:solidFill>
                <a:latin typeface="Calibri"/>
                <a:cs typeface="Calibri"/>
              </a:rPr>
              <a:t>data</a:t>
            </a:r>
            <a:r>
              <a:rPr sz="2976" spc="8" baseline="1543" dirty="0">
                <a:solidFill>
                  <a:prstClr val="black"/>
                </a:solidFill>
                <a:latin typeface="Calibri"/>
                <a:cs typeface="Calibri"/>
              </a:rPr>
              <a:t> </a:t>
            </a:r>
            <a:r>
              <a:rPr sz="2976" spc="-17" baseline="1543" dirty="0">
                <a:solidFill>
                  <a:prstClr val="black"/>
                </a:solidFill>
                <a:latin typeface="Calibri"/>
                <a:cs typeface="Calibri"/>
              </a:rPr>
              <a:t>to</a:t>
            </a:r>
            <a:r>
              <a:rPr sz="2976" spc="8" baseline="1543" dirty="0">
                <a:solidFill>
                  <a:prstClr val="black"/>
                </a:solidFill>
                <a:latin typeface="Calibri"/>
                <a:cs typeface="Calibri"/>
              </a:rPr>
              <a:t> </a:t>
            </a:r>
            <a:r>
              <a:rPr sz="2976" spc="-8" baseline="1543" dirty="0">
                <a:solidFill>
                  <a:prstClr val="black"/>
                </a:solidFill>
                <a:latin typeface="Calibri"/>
                <a:cs typeface="Calibri"/>
              </a:rPr>
              <a:t>GPU)</a:t>
            </a:r>
            <a:r>
              <a:rPr sz="2976" spc="-8" baseline="1543" dirty="0">
                <a:solidFill>
                  <a:prstClr val="black"/>
                </a:solidFill>
                <a:latin typeface="Times New Roman"/>
                <a:cs typeface="Times New Roman"/>
              </a:rPr>
              <a:t>	</a:t>
            </a:r>
            <a:r>
              <a:rPr sz="1984" spc="-11" dirty="0">
                <a:solidFill>
                  <a:prstClr val="black"/>
                </a:solidFill>
                <a:latin typeface="Calibri"/>
                <a:cs typeface="Calibri"/>
              </a:rPr>
              <a:t>(change</a:t>
            </a:r>
            <a:r>
              <a:rPr sz="1984" spc="-28" dirty="0">
                <a:solidFill>
                  <a:prstClr val="black"/>
                </a:solidFill>
                <a:latin typeface="Calibri"/>
                <a:cs typeface="Calibri"/>
              </a:rPr>
              <a:t> </a:t>
            </a:r>
            <a:r>
              <a:rPr sz="1984" spc="-17" dirty="0">
                <a:solidFill>
                  <a:prstClr val="black"/>
                </a:solidFill>
                <a:latin typeface="Calibri"/>
                <a:cs typeface="Calibri"/>
              </a:rPr>
              <a:t>state)</a:t>
            </a:r>
            <a:endParaRPr sz="1984">
              <a:solidFill>
                <a:prstClr val="black"/>
              </a:solidFill>
              <a:latin typeface="Calibri"/>
              <a:cs typeface="Calibri"/>
            </a:endParaRPr>
          </a:p>
        </p:txBody>
      </p:sp>
      <p:grpSp>
        <p:nvGrpSpPr>
          <p:cNvPr id="32" name="object 32"/>
          <p:cNvGrpSpPr/>
          <p:nvPr/>
        </p:nvGrpSpPr>
        <p:grpSpPr>
          <a:xfrm>
            <a:off x="8660202" y="2452722"/>
            <a:ext cx="1889919" cy="628573"/>
            <a:chOff x="7856219" y="2225065"/>
            <a:chExt cx="1714500" cy="570230"/>
          </a:xfrm>
        </p:grpSpPr>
        <p:pic>
          <p:nvPicPr>
            <p:cNvPr id="33" name="object 33"/>
            <p:cNvPicPr/>
            <p:nvPr/>
          </p:nvPicPr>
          <p:blipFill>
            <a:blip r:embed="rId15" cstate="print"/>
            <a:stretch>
              <a:fillRect/>
            </a:stretch>
          </p:blipFill>
          <p:spPr>
            <a:xfrm>
              <a:off x="7868411" y="2225065"/>
              <a:ext cx="1694688" cy="519658"/>
            </a:xfrm>
            <a:prstGeom prst="rect">
              <a:avLst/>
            </a:prstGeom>
          </p:spPr>
        </p:pic>
        <p:pic>
          <p:nvPicPr>
            <p:cNvPr id="34" name="object 34"/>
            <p:cNvPicPr/>
            <p:nvPr/>
          </p:nvPicPr>
          <p:blipFill>
            <a:blip r:embed="rId17" cstate="print"/>
            <a:stretch>
              <a:fillRect/>
            </a:stretch>
          </p:blipFill>
          <p:spPr>
            <a:xfrm>
              <a:off x="7856219" y="2238781"/>
              <a:ext cx="1714500" cy="556234"/>
            </a:xfrm>
            <a:prstGeom prst="rect">
              <a:avLst/>
            </a:prstGeom>
          </p:spPr>
        </p:pic>
        <p:sp>
          <p:nvSpPr>
            <p:cNvPr id="35" name="object 35"/>
            <p:cNvSpPr/>
            <p:nvPr/>
          </p:nvSpPr>
          <p:spPr>
            <a:xfrm>
              <a:off x="7934705" y="2241044"/>
              <a:ext cx="1567180" cy="391795"/>
            </a:xfrm>
            <a:custGeom>
              <a:avLst/>
              <a:gdLst/>
              <a:ahLst/>
              <a:cxnLst/>
              <a:rect l="l" t="t" r="r" b="b"/>
              <a:pathLst>
                <a:path w="1567179" h="391794">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36" name="object 36"/>
            <p:cNvSpPr/>
            <p:nvPr/>
          </p:nvSpPr>
          <p:spPr>
            <a:xfrm>
              <a:off x="7934705" y="2241044"/>
              <a:ext cx="1567180" cy="391795"/>
            </a:xfrm>
            <a:custGeom>
              <a:avLst/>
              <a:gdLst/>
              <a:ahLst/>
              <a:cxnLst/>
              <a:rect l="l" t="t" r="r" b="b"/>
              <a:pathLst>
                <a:path w="1567179" h="391794">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37" name="object 37"/>
          <p:cNvSpPr txBox="1"/>
          <p:nvPr/>
        </p:nvSpPr>
        <p:spPr>
          <a:xfrm>
            <a:off x="8746720" y="2470335"/>
            <a:ext cx="1727526" cy="347078"/>
          </a:xfrm>
          <a:prstGeom prst="rect">
            <a:avLst/>
          </a:prstGeom>
        </p:spPr>
        <p:txBody>
          <a:bodyPr vert="horz" wrap="square" lIns="0" tIns="58098" rIns="0" bIns="0" rtlCol="0">
            <a:spAutoFit/>
          </a:bodyPr>
          <a:lstStyle/>
          <a:p>
            <a:pPr marL="116193" defTabSz="1007943">
              <a:spcBef>
                <a:spcPts val="457"/>
              </a:spcBef>
            </a:pPr>
            <a:r>
              <a:rPr sz="1874" spc="-11" dirty="0">
                <a:solidFill>
                  <a:prstClr val="black"/>
                </a:solidFill>
                <a:latin typeface="Calibri"/>
                <a:cs typeface="Calibri"/>
              </a:rPr>
              <a:t>Dispatch/draw!</a:t>
            </a:r>
            <a:endParaRPr sz="1874">
              <a:solidFill>
                <a:prstClr val="black"/>
              </a:solidFill>
              <a:latin typeface="Calibri"/>
              <a:cs typeface="Calibri"/>
            </a:endParaRPr>
          </a:p>
        </p:txBody>
      </p:sp>
      <p:grpSp>
        <p:nvGrpSpPr>
          <p:cNvPr id="38" name="object 38"/>
          <p:cNvGrpSpPr/>
          <p:nvPr/>
        </p:nvGrpSpPr>
        <p:grpSpPr>
          <a:xfrm>
            <a:off x="2956848" y="2449362"/>
            <a:ext cx="9471993" cy="880562"/>
            <a:chOff x="2682239" y="2222017"/>
            <a:chExt cx="8592820" cy="798830"/>
          </a:xfrm>
        </p:grpSpPr>
        <p:sp>
          <p:nvSpPr>
            <p:cNvPr id="39" name="object 39"/>
            <p:cNvSpPr/>
            <p:nvPr/>
          </p:nvSpPr>
          <p:spPr>
            <a:xfrm>
              <a:off x="3666744" y="2331719"/>
              <a:ext cx="2723515" cy="201295"/>
            </a:xfrm>
            <a:custGeom>
              <a:avLst/>
              <a:gdLst/>
              <a:ahLst/>
              <a:cxnLst/>
              <a:rect l="l" t="t" r="r" b="b"/>
              <a:pathLst>
                <a:path w="2723515" h="201294">
                  <a:moveTo>
                    <a:pt x="350520" y="93726"/>
                  </a:moveTo>
                  <a:lnTo>
                    <a:pt x="256794" y="0"/>
                  </a:lnTo>
                  <a:lnTo>
                    <a:pt x="256794" y="46863"/>
                  </a:lnTo>
                  <a:lnTo>
                    <a:pt x="0" y="46863"/>
                  </a:lnTo>
                  <a:lnTo>
                    <a:pt x="0" y="140589"/>
                  </a:lnTo>
                  <a:lnTo>
                    <a:pt x="256794" y="140589"/>
                  </a:lnTo>
                  <a:lnTo>
                    <a:pt x="256794" y="187452"/>
                  </a:lnTo>
                  <a:lnTo>
                    <a:pt x="350520" y="93726"/>
                  </a:lnTo>
                  <a:close/>
                </a:path>
                <a:path w="2723515" h="201294">
                  <a:moveTo>
                    <a:pt x="2723388" y="107442"/>
                  </a:moveTo>
                  <a:lnTo>
                    <a:pt x="2629662" y="13716"/>
                  </a:lnTo>
                  <a:lnTo>
                    <a:pt x="2629662" y="60579"/>
                  </a:lnTo>
                  <a:lnTo>
                    <a:pt x="2372868" y="60579"/>
                  </a:lnTo>
                  <a:lnTo>
                    <a:pt x="2372868" y="154305"/>
                  </a:lnTo>
                  <a:lnTo>
                    <a:pt x="2629662" y="154305"/>
                  </a:lnTo>
                  <a:lnTo>
                    <a:pt x="2629662" y="201168"/>
                  </a:lnTo>
                  <a:lnTo>
                    <a:pt x="2723388" y="107442"/>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sp>
          <p:nvSpPr>
            <p:cNvPr id="40" name="object 40"/>
            <p:cNvSpPr/>
            <p:nvPr/>
          </p:nvSpPr>
          <p:spPr>
            <a:xfrm>
              <a:off x="7735824" y="2350007"/>
              <a:ext cx="350520" cy="187960"/>
            </a:xfrm>
            <a:custGeom>
              <a:avLst/>
              <a:gdLst/>
              <a:ahLst/>
              <a:cxnLst/>
              <a:rect l="l" t="t" r="r" b="b"/>
              <a:pathLst>
                <a:path w="350520" h="187960">
                  <a:moveTo>
                    <a:pt x="256794" y="0"/>
                  </a:moveTo>
                  <a:lnTo>
                    <a:pt x="256794" y="46863"/>
                  </a:lnTo>
                  <a:lnTo>
                    <a:pt x="0" y="46863"/>
                  </a:lnTo>
                  <a:lnTo>
                    <a:pt x="0" y="140589"/>
                  </a:lnTo>
                  <a:lnTo>
                    <a:pt x="256794" y="140589"/>
                  </a:lnTo>
                  <a:lnTo>
                    <a:pt x="256794" y="187452"/>
                  </a:lnTo>
                  <a:lnTo>
                    <a:pt x="350520" y="93726"/>
                  </a:lnTo>
                  <a:lnTo>
                    <a:pt x="256794"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41" name="object 41"/>
            <p:cNvPicPr/>
            <p:nvPr/>
          </p:nvPicPr>
          <p:blipFill>
            <a:blip r:embed="rId18" cstate="print"/>
            <a:stretch>
              <a:fillRect/>
            </a:stretch>
          </p:blipFill>
          <p:spPr>
            <a:xfrm>
              <a:off x="2682239" y="2628925"/>
              <a:ext cx="271246" cy="335254"/>
            </a:xfrm>
            <a:prstGeom prst="rect">
              <a:avLst/>
            </a:prstGeom>
          </p:spPr>
        </p:pic>
        <p:pic>
          <p:nvPicPr>
            <p:cNvPr id="42" name="object 42"/>
            <p:cNvPicPr/>
            <p:nvPr/>
          </p:nvPicPr>
          <p:blipFill>
            <a:blip r:embed="rId19" cstate="print"/>
            <a:stretch>
              <a:fillRect/>
            </a:stretch>
          </p:blipFill>
          <p:spPr>
            <a:xfrm>
              <a:off x="2735580" y="2631948"/>
              <a:ext cx="169164" cy="233172"/>
            </a:xfrm>
            <a:prstGeom prst="rect">
              <a:avLst/>
            </a:prstGeom>
          </p:spPr>
        </p:pic>
        <p:pic>
          <p:nvPicPr>
            <p:cNvPr id="43" name="object 43"/>
            <p:cNvPicPr/>
            <p:nvPr/>
          </p:nvPicPr>
          <p:blipFill>
            <a:blip r:embed="rId20" cstate="print"/>
            <a:stretch>
              <a:fillRect/>
            </a:stretch>
          </p:blipFill>
          <p:spPr>
            <a:xfrm>
              <a:off x="2720339" y="2860548"/>
              <a:ext cx="6173724" cy="160020"/>
            </a:xfrm>
            <a:prstGeom prst="rect">
              <a:avLst/>
            </a:prstGeom>
          </p:spPr>
        </p:pic>
        <p:sp>
          <p:nvSpPr>
            <p:cNvPr id="44" name="object 44"/>
            <p:cNvSpPr/>
            <p:nvPr/>
          </p:nvSpPr>
          <p:spPr>
            <a:xfrm>
              <a:off x="2773680" y="2863598"/>
              <a:ext cx="6071870" cy="58419"/>
            </a:xfrm>
            <a:custGeom>
              <a:avLst/>
              <a:gdLst/>
              <a:ahLst/>
              <a:cxnLst/>
              <a:rect l="l" t="t" r="r" b="b"/>
              <a:pathLst>
                <a:path w="6071870" h="58419">
                  <a:moveTo>
                    <a:pt x="6071616" y="0"/>
                  </a:moveTo>
                  <a:lnTo>
                    <a:pt x="0" y="0"/>
                  </a:lnTo>
                  <a:lnTo>
                    <a:pt x="0" y="57909"/>
                  </a:lnTo>
                  <a:lnTo>
                    <a:pt x="6071616" y="57909"/>
                  </a:lnTo>
                  <a:lnTo>
                    <a:pt x="6071616"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pic>
          <p:nvPicPr>
            <p:cNvPr id="45" name="object 45"/>
            <p:cNvPicPr/>
            <p:nvPr/>
          </p:nvPicPr>
          <p:blipFill>
            <a:blip r:embed="rId21" cstate="print"/>
            <a:stretch>
              <a:fillRect/>
            </a:stretch>
          </p:blipFill>
          <p:spPr>
            <a:xfrm>
              <a:off x="8717280" y="2628900"/>
              <a:ext cx="176822" cy="333756"/>
            </a:xfrm>
            <a:prstGeom prst="rect">
              <a:avLst/>
            </a:prstGeom>
          </p:spPr>
        </p:pic>
        <p:sp>
          <p:nvSpPr>
            <p:cNvPr id="46" name="object 46"/>
            <p:cNvSpPr/>
            <p:nvPr/>
          </p:nvSpPr>
          <p:spPr>
            <a:xfrm>
              <a:off x="8770620" y="2631945"/>
              <a:ext cx="74930" cy="231775"/>
            </a:xfrm>
            <a:custGeom>
              <a:avLst/>
              <a:gdLst/>
              <a:ahLst/>
              <a:cxnLst/>
              <a:rect l="l" t="t" r="r" b="b"/>
              <a:pathLst>
                <a:path w="74929" h="231775">
                  <a:moveTo>
                    <a:pt x="74677" y="0"/>
                  </a:moveTo>
                  <a:lnTo>
                    <a:pt x="0" y="0"/>
                  </a:lnTo>
                  <a:lnTo>
                    <a:pt x="0" y="231650"/>
                  </a:lnTo>
                  <a:lnTo>
                    <a:pt x="74677" y="231650"/>
                  </a:lnTo>
                  <a:lnTo>
                    <a:pt x="74677"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pic>
          <p:nvPicPr>
            <p:cNvPr id="47" name="object 47"/>
            <p:cNvPicPr/>
            <p:nvPr/>
          </p:nvPicPr>
          <p:blipFill>
            <a:blip r:embed="rId15" cstate="print"/>
            <a:stretch>
              <a:fillRect/>
            </a:stretch>
          </p:blipFill>
          <p:spPr>
            <a:xfrm>
              <a:off x="9579863" y="2222017"/>
              <a:ext cx="1694688" cy="519658"/>
            </a:xfrm>
            <a:prstGeom prst="rect">
              <a:avLst/>
            </a:prstGeom>
          </p:spPr>
        </p:pic>
        <p:pic>
          <p:nvPicPr>
            <p:cNvPr id="48" name="object 48"/>
            <p:cNvPicPr/>
            <p:nvPr/>
          </p:nvPicPr>
          <p:blipFill>
            <a:blip r:embed="rId22" cstate="print"/>
            <a:stretch>
              <a:fillRect/>
            </a:stretch>
          </p:blipFill>
          <p:spPr>
            <a:xfrm>
              <a:off x="9639299" y="2223528"/>
              <a:ext cx="1575816" cy="582155"/>
            </a:xfrm>
            <a:prstGeom prst="rect">
              <a:avLst/>
            </a:prstGeom>
          </p:spPr>
        </p:pic>
        <p:sp>
          <p:nvSpPr>
            <p:cNvPr id="49" name="object 49"/>
            <p:cNvSpPr/>
            <p:nvPr/>
          </p:nvSpPr>
          <p:spPr>
            <a:xfrm>
              <a:off x="9646158" y="2237991"/>
              <a:ext cx="1567180" cy="391795"/>
            </a:xfrm>
            <a:custGeom>
              <a:avLst/>
              <a:gdLst/>
              <a:ahLst/>
              <a:cxnLst/>
              <a:rect l="l" t="t" r="r" b="b"/>
              <a:pathLst>
                <a:path w="1567179" h="391794">
                  <a:moveTo>
                    <a:pt x="1566672" y="0"/>
                  </a:moveTo>
                  <a:lnTo>
                    <a:pt x="0" y="0"/>
                  </a:lnTo>
                  <a:lnTo>
                    <a:pt x="0" y="391670"/>
                  </a:lnTo>
                  <a:lnTo>
                    <a:pt x="1566672" y="391670"/>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50" name="object 50"/>
          <p:cNvSpPr txBox="1"/>
          <p:nvPr/>
        </p:nvSpPr>
        <p:spPr>
          <a:xfrm>
            <a:off x="10633279" y="2466970"/>
            <a:ext cx="1727526" cy="353403"/>
          </a:xfrm>
          <a:prstGeom prst="rect">
            <a:avLst/>
          </a:prstGeom>
          <a:ln w="25908">
            <a:solidFill>
              <a:srgbClr val="000000"/>
            </a:solidFill>
          </a:ln>
        </p:spPr>
        <p:txBody>
          <a:bodyPr vert="horz" wrap="square" lIns="0" tIns="47598" rIns="0" bIns="0" rtlCol="0">
            <a:spAutoFit/>
          </a:bodyPr>
          <a:lstStyle/>
          <a:p>
            <a:pPr marL="202289" defTabSz="1007943">
              <a:spcBef>
                <a:spcPts val="375"/>
              </a:spcBef>
            </a:pPr>
            <a:r>
              <a:rPr sz="1984" spc="-11" dirty="0">
                <a:solidFill>
                  <a:prstClr val="black"/>
                </a:solidFill>
                <a:latin typeface="Calibri"/>
                <a:cs typeface="Calibri"/>
              </a:rPr>
              <a:t>Swap</a:t>
            </a:r>
            <a:r>
              <a:rPr sz="1984" spc="-28" dirty="0">
                <a:solidFill>
                  <a:prstClr val="black"/>
                </a:solidFill>
                <a:latin typeface="Calibri"/>
                <a:cs typeface="Calibri"/>
              </a:rPr>
              <a:t> </a:t>
            </a:r>
            <a:r>
              <a:rPr sz="1984" spc="-17" dirty="0">
                <a:solidFill>
                  <a:prstClr val="black"/>
                </a:solidFill>
                <a:latin typeface="Calibri"/>
                <a:cs typeface="Calibri"/>
              </a:rPr>
              <a:t>buffers</a:t>
            </a:r>
            <a:endParaRPr sz="1984">
              <a:solidFill>
                <a:prstClr val="black"/>
              </a:solidFill>
              <a:latin typeface="Calibri"/>
              <a:cs typeface="Calibri"/>
            </a:endParaRPr>
          </a:p>
        </p:txBody>
      </p:sp>
      <p:grpSp>
        <p:nvGrpSpPr>
          <p:cNvPr id="51" name="object 51"/>
          <p:cNvGrpSpPr/>
          <p:nvPr/>
        </p:nvGrpSpPr>
        <p:grpSpPr>
          <a:xfrm>
            <a:off x="2143763" y="2587087"/>
            <a:ext cx="10269958" cy="1369141"/>
            <a:chOff x="1944623" y="2346959"/>
            <a:chExt cx="9316720" cy="1242060"/>
          </a:xfrm>
        </p:grpSpPr>
        <p:sp>
          <p:nvSpPr>
            <p:cNvPr id="52" name="object 52"/>
            <p:cNvSpPr/>
            <p:nvPr/>
          </p:nvSpPr>
          <p:spPr>
            <a:xfrm>
              <a:off x="9422892" y="2346959"/>
              <a:ext cx="350520" cy="189230"/>
            </a:xfrm>
            <a:custGeom>
              <a:avLst/>
              <a:gdLst/>
              <a:ahLst/>
              <a:cxnLst/>
              <a:rect l="l" t="t" r="r" b="b"/>
              <a:pathLst>
                <a:path w="350520" h="189230">
                  <a:moveTo>
                    <a:pt x="256032" y="0"/>
                  </a:moveTo>
                  <a:lnTo>
                    <a:pt x="256032" y="47244"/>
                  </a:lnTo>
                  <a:lnTo>
                    <a:pt x="0" y="47244"/>
                  </a:lnTo>
                  <a:lnTo>
                    <a:pt x="0" y="141732"/>
                  </a:lnTo>
                  <a:lnTo>
                    <a:pt x="256032" y="141732"/>
                  </a:lnTo>
                  <a:lnTo>
                    <a:pt x="256032" y="188976"/>
                  </a:lnTo>
                  <a:lnTo>
                    <a:pt x="350520" y="94488"/>
                  </a:lnTo>
                  <a:lnTo>
                    <a:pt x="256032"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53" name="object 53"/>
            <p:cNvPicPr/>
            <p:nvPr/>
          </p:nvPicPr>
          <p:blipFill>
            <a:blip r:embed="rId23" cstate="print"/>
            <a:stretch>
              <a:fillRect/>
            </a:stretch>
          </p:blipFill>
          <p:spPr>
            <a:xfrm>
              <a:off x="1944623" y="3140913"/>
              <a:ext cx="7748016" cy="448106"/>
            </a:xfrm>
            <a:prstGeom prst="rect">
              <a:avLst/>
            </a:prstGeom>
          </p:spPr>
        </p:pic>
        <p:pic>
          <p:nvPicPr>
            <p:cNvPr id="54" name="object 54"/>
            <p:cNvPicPr/>
            <p:nvPr/>
          </p:nvPicPr>
          <p:blipFill>
            <a:blip r:embed="rId24" cstate="print"/>
            <a:stretch>
              <a:fillRect/>
            </a:stretch>
          </p:blipFill>
          <p:spPr>
            <a:xfrm>
              <a:off x="1997963" y="3144014"/>
              <a:ext cx="7645908" cy="345945"/>
            </a:xfrm>
            <a:prstGeom prst="rect">
              <a:avLst/>
            </a:prstGeom>
          </p:spPr>
        </p:pic>
        <p:pic>
          <p:nvPicPr>
            <p:cNvPr id="55" name="object 55"/>
            <p:cNvPicPr/>
            <p:nvPr/>
          </p:nvPicPr>
          <p:blipFill>
            <a:blip r:embed="rId25" cstate="print"/>
            <a:stretch>
              <a:fillRect/>
            </a:stretch>
          </p:blipFill>
          <p:spPr>
            <a:xfrm>
              <a:off x="9592055" y="3140963"/>
              <a:ext cx="1668779" cy="443484"/>
            </a:xfrm>
            <a:prstGeom prst="rect">
              <a:avLst/>
            </a:prstGeom>
          </p:spPr>
        </p:pic>
        <p:pic>
          <p:nvPicPr>
            <p:cNvPr id="56" name="object 56"/>
            <p:cNvPicPr/>
            <p:nvPr/>
          </p:nvPicPr>
          <p:blipFill>
            <a:blip r:embed="rId26" cstate="print"/>
            <a:stretch>
              <a:fillRect/>
            </a:stretch>
          </p:blipFill>
          <p:spPr>
            <a:xfrm>
              <a:off x="9645395" y="3144015"/>
              <a:ext cx="1566672" cy="341372"/>
            </a:xfrm>
            <a:prstGeom prst="rect">
              <a:avLst/>
            </a:prstGeom>
          </p:spPr>
        </p:pic>
      </p:grpSp>
      <p:sp>
        <p:nvSpPr>
          <p:cNvPr id="57" name="object 57"/>
          <p:cNvSpPr txBox="1"/>
          <p:nvPr/>
        </p:nvSpPr>
        <p:spPr>
          <a:xfrm>
            <a:off x="429340" y="3467789"/>
            <a:ext cx="141323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dirty="0">
                <a:solidFill>
                  <a:srgbClr val="779524"/>
                </a:solidFill>
                <a:latin typeface="Calibri"/>
                <a:cs typeface="Calibri"/>
              </a:rPr>
              <a:t>GPU</a:t>
            </a:r>
            <a:r>
              <a:rPr sz="1984" b="1" spc="-83" dirty="0">
                <a:solidFill>
                  <a:srgbClr val="779524"/>
                </a:solidFill>
                <a:latin typeface="Calibri"/>
                <a:cs typeface="Calibri"/>
              </a:rPr>
              <a:t> </a:t>
            </a:r>
            <a:r>
              <a:rPr sz="1984" b="1" spc="-6" dirty="0">
                <a:solidFill>
                  <a:srgbClr val="FFFFFF"/>
                </a:solidFill>
                <a:latin typeface="Calibri"/>
                <a:cs typeface="Calibri"/>
              </a:rPr>
              <a:t>usage:</a:t>
            </a:r>
            <a:endParaRPr sz="1984">
              <a:solidFill>
                <a:prstClr val="black"/>
              </a:solidFill>
              <a:latin typeface="Calibri"/>
              <a:cs typeface="Calibri"/>
            </a:endParaRPr>
          </a:p>
        </p:txBody>
      </p:sp>
      <p:sp>
        <p:nvSpPr>
          <p:cNvPr id="58" name="object 58"/>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5</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454204" y="1532514"/>
            <a:ext cx="12280972" cy="523058"/>
          </a:xfrm>
          <a:prstGeom prst="rect">
            <a:avLst/>
          </a:prstGeom>
        </p:spPr>
        <p:txBody>
          <a:bodyPr vert="horz" wrap="square" lIns="0" tIns="13999" rIns="0" bIns="0" rtlCol="0">
            <a:spAutoFit/>
          </a:bodyPr>
          <a:lstStyle/>
          <a:p>
            <a:pPr marL="13999" defTabSz="1007943">
              <a:spcBef>
                <a:spcPts val="110"/>
              </a:spcBef>
            </a:pPr>
            <a:r>
              <a:rPr sz="3307" dirty="0">
                <a:solidFill>
                  <a:srgbClr val="FFFFFF"/>
                </a:solidFill>
                <a:latin typeface="Calibri"/>
                <a:cs typeface="Calibri"/>
              </a:rPr>
              <a:t>A</a:t>
            </a:r>
            <a:r>
              <a:rPr sz="3307" spc="-11" dirty="0">
                <a:solidFill>
                  <a:srgbClr val="FFFFFF"/>
                </a:solidFill>
                <a:latin typeface="Calibri"/>
                <a:cs typeface="Calibri"/>
              </a:rPr>
              <a:t> </a:t>
            </a:r>
            <a:r>
              <a:rPr sz="3307" b="1" spc="-6" dirty="0">
                <a:solidFill>
                  <a:srgbClr val="FFFFFF"/>
                </a:solidFill>
                <a:latin typeface="Calibri"/>
                <a:cs typeface="Calibri"/>
              </a:rPr>
              <a:t>simplified</a:t>
            </a:r>
            <a:r>
              <a:rPr sz="3307" b="1" spc="28" dirty="0">
                <a:solidFill>
                  <a:srgbClr val="FFFFFF"/>
                </a:solidFill>
                <a:latin typeface="Calibri"/>
                <a:cs typeface="Calibri"/>
              </a:rPr>
              <a:t> </a:t>
            </a:r>
            <a:r>
              <a:rPr sz="3307" b="1" spc="-11" dirty="0">
                <a:solidFill>
                  <a:srgbClr val="FFFFFF"/>
                </a:solidFill>
                <a:latin typeface="Calibri"/>
                <a:cs typeface="Calibri"/>
              </a:rPr>
              <a:t>view</a:t>
            </a:r>
            <a:r>
              <a:rPr sz="3307" b="1" spc="11" dirty="0">
                <a:solidFill>
                  <a:srgbClr val="FFFFFF"/>
                </a:solidFill>
                <a:latin typeface="Calibri"/>
                <a:cs typeface="Calibri"/>
              </a:rPr>
              <a:t> </a:t>
            </a:r>
            <a:r>
              <a:rPr sz="3307" spc="-6" dirty="0">
                <a:solidFill>
                  <a:srgbClr val="FFFFFF"/>
                </a:solidFill>
                <a:latin typeface="Calibri"/>
                <a:cs typeface="Calibri"/>
              </a:rPr>
              <a:t>of </a:t>
            </a:r>
            <a:r>
              <a:rPr sz="3307" dirty="0">
                <a:solidFill>
                  <a:srgbClr val="FFFFFF"/>
                </a:solidFill>
                <a:latin typeface="Calibri"/>
                <a:cs typeface="Calibri"/>
              </a:rPr>
              <a:t>a </a:t>
            </a:r>
            <a:r>
              <a:rPr sz="3307" spc="-6" dirty="0">
                <a:solidFill>
                  <a:srgbClr val="FFFFFF"/>
                </a:solidFill>
                <a:latin typeface="Calibri"/>
                <a:cs typeface="Calibri"/>
              </a:rPr>
              <a:t>typical</a:t>
            </a:r>
            <a:r>
              <a:rPr sz="3307" spc="-22" dirty="0">
                <a:solidFill>
                  <a:srgbClr val="FFFFFF"/>
                </a:solidFill>
                <a:latin typeface="Calibri"/>
                <a:cs typeface="Calibri"/>
              </a:rPr>
              <a:t> </a:t>
            </a:r>
            <a:r>
              <a:rPr sz="3307" b="1" spc="-6" dirty="0">
                <a:solidFill>
                  <a:srgbClr val="00AAB5"/>
                </a:solidFill>
                <a:latin typeface="Calibri"/>
                <a:cs typeface="Calibri"/>
              </a:rPr>
              <a:t>OpenGL</a:t>
            </a:r>
            <a:r>
              <a:rPr sz="3307" b="1" spc="6" dirty="0">
                <a:solidFill>
                  <a:srgbClr val="00AAB5"/>
                </a:solidFill>
                <a:latin typeface="Calibri"/>
                <a:cs typeface="Calibri"/>
              </a:rPr>
              <a:t> </a:t>
            </a:r>
            <a:r>
              <a:rPr sz="3307" dirty="0">
                <a:solidFill>
                  <a:srgbClr val="FFFFFF"/>
                </a:solidFill>
                <a:latin typeface="Calibri"/>
                <a:cs typeface="Calibri"/>
              </a:rPr>
              <a:t>or </a:t>
            </a:r>
            <a:r>
              <a:rPr sz="3307" b="1" spc="-28" dirty="0">
                <a:solidFill>
                  <a:srgbClr val="00AAB5"/>
                </a:solidFill>
                <a:latin typeface="Calibri"/>
                <a:cs typeface="Calibri"/>
              </a:rPr>
              <a:t>&lt;DX</a:t>
            </a:r>
            <a:r>
              <a:rPr sz="3307" b="1" spc="-22" dirty="0">
                <a:solidFill>
                  <a:srgbClr val="00AAB5"/>
                </a:solidFill>
                <a:latin typeface="Calibri"/>
                <a:cs typeface="Calibri"/>
              </a:rPr>
              <a:t> </a:t>
            </a:r>
            <a:r>
              <a:rPr sz="3307" b="1" dirty="0">
                <a:solidFill>
                  <a:srgbClr val="00AAB5"/>
                </a:solidFill>
                <a:latin typeface="Calibri"/>
                <a:cs typeface="Calibri"/>
              </a:rPr>
              <a:t>10</a:t>
            </a:r>
            <a:r>
              <a:rPr sz="3307" b="1" spc="-6" dirty="0">
                <a:solidFill>
                  <a:srgbClr val="00AAB5"/>
                </a:solidFill>
                <a:latin typeface="Calibri"/>
                <a:cs typeface="Calibri"/>
              </a:rPr>
              <a:t> </a:t>
            </a:r>
            <a:r>
              <a:rPr sz="3307" dirty="0">
                <a:solidFill>
                  <a:srgbClr val="FFFFFF"/>
                </a:solidFill>
                <a:latin typeface="Calibri"/>
                <a:cs typeface="Calibri"/>
              </a:rPr>
              <a:t>app </a:t>
            </a:r>
            <a:r>
              <a:rPr sz="3307" spc="-11" dirty="0">
                <a:solidFill>
                  <a:srgbClr val="FFFFFF"/>
                </a:solidFill>
                <a:latin typeface="Calibri"/>
                <a:cs typeface="Calibri"/>
              </a:rPr>
              <a:t>rendering</a:t>
            </a:r>
            <a:r>
              <a:rPr sz="3307" dirty="0">
                <a:solidFill>
                  <a:srgbClr val="FFFFFF"/>
                </a:solidFill>
                <a:latin typeface="Calibri"/>
                <a:cs typeface="Calibri"/>
              </a:rPr>
              <a:t> </a:t>
            </a:r>
            <a:r>
              <a:rPr sz="3307" spc="-11" dirty="0">
                <a:solidFill>
                  <a:srgbClr val="FFFFFF"/>
                </a:solidFill>
                <a:latin typeface="Calibri"/>
                <a:cs typeface="Calibri"/>
              </a:rPr>
              <a:t>pipeline:</a:t>
            </a:r>
            <a:endParaRPr sz="3307">
              <a:solidFill>
                <a:prstClr val="black"/>
              </a:solidFill>
              <a:latin typeface="Calibri"/>
              <a:cs typeface="Calibri"/>
            </a:endParaRPr>
          </a:p>
        </p:txBody>
      </p:sp>
      <p:sp>
        <p:nvSpPr>
          <p:cNvPr id="14" name="object 14"/>
          <p:cNvSpPr txBox="1"/>
          <p:nvPr/>
        </p:nvSpPr>
        <p:spPr>
          <a:xfrm>
            <a:off x="1641886" y="5205533"/>
            <a:ext cx="3583846" cy="744234"/>
          </a:xfrm>
          <a:prstGeom prst="rect">
            <a:avLst/>
          </a:prstGeom>
        </p:spPr>
        <p:txBody>
          <a:bodyPr vert="horz" wrap="square" lIns="0" tIns="55998" rIns="0" bIns="0" rtlCol="0">
            <a:spAutoFit/>
          </a:bodyPr>
          <a:lstStyle/>
          <a:p>
            <a:pPr marL="13999" defTabSz="1007943">
              <a:spcBef>
                <a:spcPts val="441"/>
              </a:spcBef>
            </a:pPr>
            <a:r>
              <a:rPr sz="1323" dirty="0">
                <a:solidFill>
                  <a:srgbClr val="FFFFFF"/>
                </a:solidFill>
                <a:latin typeface="Calibri"/>
                <a:cs typeface="Calibri"/>
              </a:rPr>
              <a:t>‒  </a:t>
            </a:r>
            <a:r>
              <a:rPr sz="1323" spc="6" dirty="0">
                <a:solidFill>
                  <a:srgbClr val="FFFFFF"/>
                </a:solidFill>
                <a:latin typeface="Calibri"/>
                <a:cs typeface="Calibri"/>
              </a:rPr>
              <a:t> </a:t>
            </a:r>
            <a:r>
              <a:rPr sz="1323" b="1" dirty="0">
                <a:solidFill>
                  <a:srgbClr val="FFFFFF"/>
                </a:solidFill>
                <a:latin typeface="Calibri"/>
                <a:cs typeface="Calibri"/>
              </a:rPr>
              <a:t>All</a:t>
            </a:r>
            <a:r>
              <a:rPr sz="1323" b="1" spc="-11" dirty="0">
                <a:solidFill>
                  <a:srgbClr val="FFFFFF"/>
                </a:solidFill>
                <a:latin typeface="Calibri"/>
                <a:cs typeface="Calibri"/>
              </a:rPr>
              <a:t> </a:t>
            </a:r>
            <a:r>
              <a:rPr sz="1323" b="1" spc="-6" dirty="0">
                <a:solidFill>
                  <a:srgbClr val="FFFFFF"/>
                </a:solidFill>
                <a:latin typeface="Calibri"/>
                <a:cs typeface="Calibri"/>
              </a:rPr>
              <a:t>commands</a:t>
            </a:r>
            <a:r>
              <a:rPr sz="1323" b="1" spc="6" dirty="0">
                <a:solidFill>
                  <a:srgbClr val="FFFFFF"/>
                </a:solidFill>
                <a:latin typeface="Calibri"/>
                <a:cs typeface="Calibri"/>
              </a:rPr>
              <a:t> </a:t>
            </a:r>
            <a:r>
              <a:rPr sz="1323" spc="-11" dirty="0">
                <a:solidFill>
                  <a:srgbClr val="FFFFFF"/>
                </a:solidFill>
                <a:latin typeface="Calibri"/>
                <a:cs typeface="Calibri"/>
              </a:rPr>
              <a:t>for</a:t>
            </a:r>
            <a:r>
              <a:rPr sz="1323" spc="-22" dirty="0">
                <a:solidFill>
                  <a:srgbClr val="FFFFFF"/>
                </a:solidFill>
                <a:latin typeface="Calibri"/>
                <a:cs typeface="Calibri"/>
              </a:rPr>
              <a:t> </a:t>
            </a:r>
            <a:r>
              <a:rPr sz="1323" dirty="0">
                <a:solidFill>
                  <a:srgbClr val="FFFFFF"/>
                </a:solidFill>
                <a:latin typeface="Calibri"/>
                <a:cs typeface="Calibri"/>
              </a:rPr>
              <a:t>a </a:t>
            </a:r>
            <a:r>
              <a:rPr sz="1323" b="1" spc="-11" dirty="0">
                <a:solidFill>
                  <a:srgbClr val="FFFFFF"/>
                </a:solidFill>
                <a:latin typeface="Calibri"/>
                <a:cs typeface="Calibri"/>
              </a:rPr>
              <a:t>frame</a:t>
            </a:r>
            <a:r>
              <a:rPr sz="1323" b="1" spc="-17" dirty="0">
                <a:solidFill>
                  <a:srgbClr val="FFFFFF"/>
                </a:solidFill>
                <a:latin typeface="Calibri"/>
                <a:cs typeface="Calibri"/>
              </a:rPr>
              <a:t> </a:t>
            </a:r>
            <a:r>
              <a:rPr sz="1323" spc="-11" dirty="0">
                <a:solidFill>
                  <a:srgbClr val="FFFFFF"/>
                </a:solidFill>
                <a:latin typeface="Calibri"/>
                <a:cs typeface="Calibri"/>
              </a:rPr>
              <a:t>have </a:t>
            </a:r>
            <a:r>
              <a:rPr sz="1323" dirty="0">
                <a:solidFill>
                  <a:srgbClr val="FFFFFF"/>
                </a:solidFill>
                <a:latin typeface="Calibri"/>
                <a:cs typeface="Calibri"/>
              </a:rPr>
              <a:t>been</a:t>
            </a:r>
            <a:r>
              <a:rPr sz="1323" spc="-22" dirty="0">
                <a:solidFill>
                  <a:srgbClr val="FFFFFF"/>
                </a:solidFill>
                <a:latin typeface="Calibri"/>
                <a:cs typeface="Calibri"/>
              </a:rPr>
              <a:t> </a:t>
            </a:r>
            <a:r>
              <a:rPr sz="1323" spc="-6" dirty="0">
                <a:solidFill>
                  <a:srgbClr val="FFFFFF"/>
                </a:solidFill>
                <a:latin typeface="Calibri"/>
                <a:cs typeface="Calibri"/>
              </a:rPr>
              <a:t>submitted..</a:t>
            </a:r>
            <a:endParaRPr sz="1323">
              <a:solidFill>
                <a:prstClr val="black"/>
              </a:solidFill>
              <a:latin typeface="Calibri"/>
              <a:cs typeface="Calibri"/>
            </a:endParaRPr>
          </a:p>
          <a:p>
            <a:pPr marL="13999" defTabSz="1007943">
              <a:spcBef>
                <a:spcPts val="331"/>
              </a:spcBef>
            </a:pPr>
            <a:r>
              <a:rPr sz="1323" dirty="0">
                <a:solidFill>
                  <a:srgbClr val="FFFFFF"/>
                </a:solidFill>
                <a:latin typeface="Calibri"/>
                <a:cs typeface="Calibri"/>
              </a:rPr>
              <a:t>‒</a:t>
            </a:r>
            <a:r>
              <a:rPr sz="1323" spc="292" dirty="0">
                <a:solidFill>
                  <a:srgbClr val="FFFFFF"/>
                </a:solidFill>
                <a:latin typeface="Calibri"/>
                <a:cs typeface="Calibri"/>
              </a:rPr>
              <a:t> </a:t>
            </a:r>
            <a:r>
              <a:rPr sz="1323" spc="-6" dirty="0">
                <a:solidFill>
                  <a:srgbClr val="A5CE39"/>
                </a:solidFill>
                <a:latin typeface="Calibri"/>
                <a:cs typeface="Calibri"/>
              </a:rPr>
              <a:t>Command</a:t>
            </a:r>
            <a:r>
              <a:rPr sz="1323" spc="-11" dirty="0">
                <a:solidFill>
                  <a:srgbClr val="A5CE39"/>
                </a:solidFill>
                <a:latin typeface="Calibri"/>
                <a:cs typeface="Calibri"/>
              </a:rPr>
              <a:t> buffer</a:t>
            </a:r>
            <a:r>
              <a:rPr sz="1323" spc="-55" dirty="0">
                <a:solidFill>
                  <a:srgbClr val="A5CE39"/>
                </a:solidFill>
                <a:latin typeface="Calibri"/>
                <a:cs typeface="Calibri"/>
              </a:rPr>
              <a:t> </a:t>
            </a:r>
            <a:r>
              <a:rPr sz="1323" b="1" dirty="0">
                <a:solidFill>
                  <a:srgbClr val="FFFFFF"/>
                </a:solidFill>
                <a:latin typeface="Calibri"/>
                <a:cs typeface="Calibri"/>
              </a:rPr>
              <a:t>fills</a:t>
            </a:r>
            <a:r>
              <a:rPr sz="1323" b="1" spc="-11" dirty="0">
                <a:solidFill>
                  <a:srgbClr val="FFFFFF"/>
                </a:solidFill>
                <a:latin typeface="Calibri"/>
                <a:cs typeface="Calibri"/>
              </a:rPr>
              <a:t> </a:t>
            </a:r>
            <a:r>
              <a:rPr sz="1323" b="1" dirty="0">
                <a:solidFill>
                  <a:srgbClr val="FFFFFF"/>
                </a:solidFill>
                <a:latin typeface="Calibri"/>
                <a:cs typeface="Calibri"/>
              </a:rPr>
              <a:t>up</a:t>
            </a:r>
            <a:endParaRPr sz="1323">
              <a:solidFill>
                <a:prstClr val="black"/>
              </a:solidFill>
              <a:latin typeface="Calibri"/>
              <a:cs typeface="Calibri"/>
            </a:endParaRPr>
          </a:p>
          <a:p>
            <a:pPr marL="13999" defTabSz="1007943">
              <a:spcBef>
                <a:spcPts val="331"/>
              </a:spcBef>
            </a:pPr>
            <a:r>
              <a:rPr sz="1323" dirty="0">
                <a:solidFill>
                  <a:srgbClr val="FFFFFF"/>
                </a:solidFill>
                <a:latin typeface="Calibri"/>
                <a:cs typeface="Calibri"/>
              </a:rPr>
              <a:t>‒</a:t>
            </a:r>
            <a:r>
              <a:rPr sz="1323" spc="292" dirty="0">
                <a:solidFill>
                  <a:srgbClr val="FFFFFF"/>
                </a:solidFill>
                <a:latin typeface="Calibri"/>
                <a:cs typeface="Calibri"/>
              </a:rPr>
              <a:t> </a:t>
            </a:r>
            <a:r>
              <a:rPr sz="1323" spc="-6" dirty="0">
                <a:solidFill>
                  <a:srgbClr val="FFFFFF"/>
                </a:solidFill>
                <a:latin typeface="Calibri"/>
                <a:cs typeface="Calibri"/>
              </a:rPr>
              <a:t>Upon</a:t>
            </a:r>
            <a:r>
              <a:rPr sz="1323" spc="-11" dirty="0">
                <a:solidFill>
                  <a:srgbClr val="FFFFFF"/>
                </a:solidFill>
                <a:latin typeface="Calibri"/>
                <a:cs typeface="Calibri"/>
              </a:rPr>
              <a:t> </a:t>
            </a:r>
            <a:r>
              <a:rPr sz="1323" spc="-17" dirty="0">
                <a:solidFill>
                  <a:srgbClr val="FFFFFF"/>
                </a:solidFill>
                <a:latin typeface="Calibri"/>
                <a:cs typeface="Calibri"/>
              </a:rPr>
              <a:t>app’s</a:t>
            </a:r>
            <a:r>
              <a:rPr sz="1323" spc="-28" dirty="0">
                <a:solidFill>
                  <a:srgbClr val="FFFFFF"/>
                </a:solidFill>
                <a:latin typeface="Calibri"/>
                <a:cs typeface="Calibri"/>
              </a:rPr>
              <a:t> </a:t>
            </a:r>
            <a:r>
              <a:rPr sz="1323" b="1" spc="-6" dirty="0">
                <a:solidFill>
                  <a:srgbClr val="FFFFFF"/>
                </a:solidFill>
                <a:latin typeface="Calibri"/>
                <a:cs typeface="Calibri"/>
              </a:rPr>
              <a:t>explicit</a:t>
            </a:r>
            <a:r>
              <a:rPr sz="1323" b="1" dirty="0">
                <a:solidFill>
                  <a:srgbClr val="FFFFFF"/>
                </a:solidFill>
                <a:latin typeface="Calibri"/>
                <a:cs typeface="Calibri"/>
              </a:rPr>
              <a:t> </a:t>
            </a:r>
            <a:r>
              <a:rPr sz="1323" b="1" spc="-6" dirty="0">
                <a:solidFill>
                  <a:srgbClr val="FFFFFF"/>
                </a:solidFill>
                <a:latin typeface="Calibri"/>
                <a:cs typeface="Calibri"/>
              </a:rPr>
              <a:t>request</a:t>
            </a:r>
            <a:r>
              <a:rPr sz="1323" spc="-6" dirty="0">
                <a:solidFill>
                  <a:srgbClr val="FFFFFF"/>
                </a:solidFill>
                <a:latin typeface="Calibri"/>
                <a:cs typeface="Calibri"/>
              </a:rPr>
              <a:t>.</a:t>
            </a:r>
            <a:endParaRPr sz="1323">
              <a:solidFill>
                <a:prstClr val="black"/>
              </a:solidFill>
              <a:latin typeface="Calibri"/>
              <a:cs typeface="Calibri"/>
            </a:endParaRPr>
          </a:p>
        </p:txBody>
      </p:sp>
      <p:sp>
        <p:nvSpPr>
          <p:cNvPr id="15" name="object 15"/>
          <p:cNvSpPr txBox="1"/>
          <p:nvPr/>
        </p:nvSpPr>
        <p:spPr>
          <a:xfrm>
            <a:off x="736438" y="6157287"/>
            <a:ext cx="5926645" cy="735612"/>
          </a:xfrm>
          <a:prstGeom prst="rect">
            <a:avLst/>
          </a:prstGeom>
        </p:spPr>
        <p:txBody>
          <a:bodyPr vert="horz" wrap="square" lIns="0" tIns="72797" rIns="0" bIns="0" rtlCol="0">
            <a:spAutoFit/>
          </a:bodyPr>
          <a:lstStyle/>
          <a:p>
            <a:pPr marL="13999" defTabSz="1007943">
              <a:spcBef>
                <a:spcPts val="573"/>
              </a:spcBef>
            </a:pPr>
            <a:r>
              <a:rPr sz="2205" dirty="0">
                <a:solidFill>
                  <a:srgbClr val="FFFFFF"/>
                </a:solidFill>
                <a:latin typeface="Calibri"/>
                <a:cs typeface="Calibri"/>
              </a:rPr>
              <a:t>‒</a:t>
            </a:r>
            <a:r>
              <a:rPr sz="2205" spc="-44" dirty="0">
                <a:solidFill>
                  <a:srgbClr val="FFFFFF"/>
                </a:solidFill>
                <a:latin typeface="Calibri"/>
                <a:cs typeface="Calibri"/>
              </a:rPr>
              <a:t> </a:t>
            </a:r>
            <a:r>
              <a:rPr sz="2205" dirty="0">
                <a:solidFill>
                  <a:srgbClr val="FFFFFF"/>
                </a:solidFill>
                <a:latin typeface="Calibri"/>
                <a:cs typeface="Calibri"/>
              </a:rPr>
              <a:t>App</a:t>
            </a:r>
            <a:r>
              <a:rPr sz="2205" spc="-28" dirty="0">
                <a:solidFill>
                  <a:srgbClr val="FFFFFF"/>
                </a:solidFill>
                <a:latin typeface="Calibri"/>
                <a:cs typeface="Calibri"/>
              </a:rPr>
              <a:t> </a:t>
            </a:r>
            <a:r>
              <a:rPr sz="2205" spc="-6" dirty="0">
                <a:solidFill>
                  <a:srgbClr val="FFFFFF"/>
                </a:solidFill>
                <a:latin typeface="Calibri"/>
                <a:cs typeface="Calibri"/>
              </a:rPr>
              <a:t>can submit</a:t>
            </a:r>
            <a:r>
              <a:rPr sz="2205" dirty="0">
                <a:solidFill>
                  <a:srgbClr val="FFFFFF"/>
                </a:solidFill>
                <a:latin typeface="Calibri"/>
                <a:cs typeface="Calibri"/>
              </a:rPr>
              <a:t> </a:t>
            </a:r>
            <a:r>
              <a:rPr sz="2205" b="1" spc="-11" dirty="0">
                <a:solidFill>
                  <a:srgbClr val="FFFFFF"/>
                </a:solidFill>
                <a:latin typeface="Calibri"/>
                <a:cs typeface="Calibri"/>
              </a:rPr>
              <a:t>different</a:t>
            </a:r>
            <a:r>
              <a:rPr sz="2205" b="1" dirty="0">
                <a:solidFill>
                  <a:srgbClr val="FFFFFF"/>
                </a:solidFill>
                <a:latin typeface="Calibri"/>
                <a:cs typeface="Calibri"/>
              </a:rPr>
              <a:t> </a:t>
            </a:r>
            <a:r>
              <a:rPr sz="2205" spc="-6" dirty="0">
                <a:solidFill>
                  <a:srgbClr val="FFFFFF"/>
                </a:solidFill>
                <a:latin typeface="Calibri"/>
                <a:cs typeface="Calibri"/>
              </a:rPr>
              <a:t>commands</a:t>
            </a:r>
            <a:r>
              <a:rPr sz="2205" spc="-11" dirty="0">
                <a:solidFill>
                  <a:srgbClr val="FFFFFF"/>
                </a:solidFill>
                <a:latin typeface="Calibri"/>
                <a:cs typeface="Calibri"/>
              </a:rPr>
              <a:t> </a:t>
            </a:r>
            <a:r>
              <a:rPr sz="2205" b="1" spc="-11" dirty="0">
                <a:solidFill>
                  <a:srgbClr val="FFFFFF"/>
                </a:solidFill>
                <a:latin typeface="Calibri"/>
                <a:cs typeface="Calibri"/>
              </a:rPr>
              <a:t>every</a:t>
            </a:r>
            <a:r>
              <a:rPr sz="2205" b="1" spc="17" dirty="0">
                <a:solidFill>
                  <a:srgbClr val="FFFFFF"/>
                </a:solidFill>
                <a:latin typeface="Calibri"/>
                <a:cs typeface="Calibri"/>
              </a:rPr>
              <a:t> </a:t>
            </a:r>
            <a:r>
              <a:rPr sz="2205" b="1" spc="-11" dirty="0">
                <a:solidFill>
                  <a:srgbClr val="FFFFFF"/>
                </a:solidFill>
                <a:latin typeface="Calibri"/>
                <a:cs typeface="Calibri"/>
              </a:rPr>
              <a:t>frame</a:t>
            </a:r>
            <a:r>
              <a:rPr sz="2205" spc="-11" dirty="0">
                <a:solidFill>
                  <a:srgbClr val="FFFFFF"/>
                </a:solidFill>
                <a:latin typeface="Calibri"/>
                <a:cs typeface="Calibri"/>
              </a:rPr>
              <a:t>:</a:t>
            </a:r>
            <a:endParaRPr sz="2205">
              <a:solidFill>
                <a:prstClr val="black"/>
              </a:solidFill>
              <a:latin typeface="Calibri"/>
              <a:cs typeface="Calibri"/>
            </a:endParaRPr>
          </a:p>
          <a:p>
            <a:pPr marL="431876" defTabSz="1007943">
              <a:spcBef>
                <a:spcPts val="358"/>
              </a:spcBef>
            </a:pPr>
            <a:r>
              <a:rPr sz="1764" spc="-6" dirty="0">
                <a:solidFill>
                  <a:srgbClr val="FFFFFF"/>
                </a:solidFill>
                <a:latin typeface="Calibri"/>
                <a:cs typeface="Calibri"/>
              </a:rPr>
              <a:t>‒</a:t>
            </a:r>
            <a:r>
              <a:rPr sz="1764" spc="154" dirty="0">
                <a:solidFill>
                  <a:srgbClr val="FFFFFF"/>
                </a:solidFill>
                <a:latin typeface="Calibri"/>
                <a:cs typeface="Calibri"/>
              </a:rPr>
              <a:t> </a:t>
            </a:r>
            <a:r>
              <a:rPr sz="1764" b="1" spc="-11" dirty="0">
                <a:solidFill>
                  <a:srgbClr val="FFFFFF"/>
                </a:solidFill>
                <a:latin typeface="Calibri"/>
                <a:cs typeface="Calibri"/>
              </a:rPr>
              <a:t>Cannot</a:t>
            </a:r>
            <a:r>
              <a:rPr sz="1764" b="1" spc="17" dirty="0">
                <a:solidFill>
                  <a:srgbClr val="FFFFFF"/>
                </a:solidFill>
                <a:latin typeface="Calibri"/>
                <a:cs typeface="Calibri"/>
              </a:rPr>
              <a:t> </a:t>
            </a:r>
            <a:r>
              <a:rPr sz="1764" spc="-22" dirty="0">
                <a:solidFill>
                  <a:srgbClr val="FFFFFF"/>
                </a:solidFill>
                <a:latin typeface="Calibri"/>
                <a:cs typeface="Calibri"/>
              </a:rPr>
              <a:t>bake</a:t>
            </a:r>
            <a:r>
              <a:rPr sz="1764" spc="-6" dirty="0">
                <a:solidFill>
                  <a:srgbClr val="FFFFFF"/>
                </a:solidFill>
                <a:latin typeface="Calibri"/>
                <a:cs typeface="Calibri"/>
              </a:rPr>
              <a:t> </a:t>
            </a:r>
            <a:r>
              <a:rPr sz="1764" spc="-11" dirty="0">
                <a:solidFill>
                  <a:srgbClr val="A5CE39"/>
                </a:solidFill>
                <a:latin typeface="Calibri"/>
                <a:cs typeface="Calibri"/>
              </a:rPr>
              <a:t>command</a:t>
            </a:r>
            <a:r>
              <a:rPr sz="1764" spc="6" dirty="0">
                <a:solidFill>
                  <a:srgbClr val="A5CE39"/>
                </a:solidFill>
                <a:latin typeface="Calibri"/>
                <a:cs typeface="Calibri"/>
              </a:rPr>
              <a:t> </a:t>
            </a:r>
            <a:r>
              <a:rPr sz="1764" spc="-17" dirty="0">
                <a:solidFill>
                  <a:srgbClr val="A5CE39"/>
                </a:solidFill>
                <a:latin typeface="Calibri"/>
                <a:cs typeface="Calibri"/>
              </a:rPr>
              <a:t>buffers</a:t>
            </a:r>
            <a:r>
              <a:rPr sz="1764" spc="-6" dirty="0">
                <a:solidFill>
                  <a:srgbClr val="A5CE39"/>
                </a:solidFill>
                <a:latin typeface="Calibri"/>
                <a:cs typeface="Calibri"/>
              </a:rPr>
              <a:t> </a:t>
            </a:r>
            <a:r>
              <a:rPr sz="1764" b="1" spc="-6" dirty="0">
                <a:solidFill>
                  <a:srgbClr val="FFFFFF"/>
                </a:solidFill>
                <a:latin typeface="Calibri"/>
                <a:cs typeface="Calibri"/>
              </a:rPr>
              <a:t>in</a:t>
            </a:r>
            <a:r>
              <a:rPr sz="1764" b="1" spc="-11" dirty="0">
                <a:solidFill>
                  <a:srgbClr val="FFFFFF"/>
                </a:solidFill>
                <a:latin typeface="Calibri"/>
                <a:cs typeface="Calibri"/>
              </a:rPr>
              <a:t> </a:t>
            </a:r>
            <a:r>
              <a:rPr sz="1764" b="1" spc="-6" dirty="0">
                <a:solidFill>
                  <a:srgbClr val="FFFFFF"/>
                </a:solidFill>
                <a:latin typeface="Calibri"/>
                <a:cs typeface="Calibri"/>
              </a:rPr>
              <a:t>advance</a:t>
            </a:r>
            <a:r>
              <a:rPr sz="1764" spc="-6" dirty="0">
                <a:solidFill>
                  <a:srgbClr val="FFFFFF"/>
                </a:solidFill>
                <a:latin typeface="Calibri"/>
                <a:cs typeface="Calibri"/>
              </a:rPr>
              <a:t>!</a:t>
            </a:r>
            <a:endParaRPr sz="1764">
              <a:solidFill>
                <a:prstClr val="black"/>
              </a:solidFill>
              <a:latin typeface="Calibri"/>
              <a:cs typeface="Calibri"/>
            </a:endParaRPr>
          </a:p>
        </p:txBody>
      </p:sp>
      <p:sp>
        <p:nvSpPr>
          <p:cNvPr id="16" name="object 16"/>
          <p:cNvSpPr txBox="1">
            <a:spLocks noGrp="1"/>
          </p:cNvSpPr>
          <p:nvPr>
            <p:ph type="title"/>
          </p:nvPr>
        </p:nvSpPr>
        <p:spPr>
          <a:xfrm>
            <a:off x="323172" y="249131"/>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grpSp>
        <p:nvGrpSpPr>
          <p:cNvPr id="17" name="object 17"/>
          <p:cNvGrpSpPr/>
          <p:nvPr/>
        </p:nvGrpSpPr>
        <p:grpSpPr>
          <a:xfrm>
            <a:off x="2130324" y="2444308"/>
            <a:ext cx="2140508" cy="641872"/>
            <a:chOff x="1932432" y="2217432"/>
            <a:chExt cx="1941830" cy="582295"/>
          </a:xfrm>
        </p:grpSpPr>
        <p:pic>
          <p:nvPicPr>
            <p:cNvPr id="18" name="object 18"/>
            <p:cNvPicPr/>
            <p:nvPr/>
          </p:nvPicPr>
          <p:blipFill>
            <a:blip r:embed="rId11" cstate="print"/>
            <a:stretch>
              <a:fillRect/>
            </a:stretch>
          </p:blipFill>
          <p:spPr>
            <a:xfrm>
              <a:off x="1932432" y="2217445"/>
              <a:ext cx="1941575" cy="519658"/>
            </a:xfrm>
            <a:prstGeom prst="rect">
              <a:avLst/>
            </a:prstGeom>
          </p:spPr>
        </p:pic>
        <p:pic>
          <p:nvPicPr>
            <p:cNvPr id="19" name="object 19"/>
            <p:cNvPicPr/>
            <p:nvPr/>
          </p:nvPicPr>
          <p:blipFill>
            <a:blip r:embed="rId12" cstate="print"/>
            <a:stretch>
              <a:fillRect/>
            </a:stretch>
          </p:blipFill>
          <p:spPr>
            <a:xfrm>
              <a:off x="1999488" y="2217432"/>
              <a:ext cx="1805940" cy="582155"/>
            </a:xfrm>
            <a:prstGeom prst="rect">
              <a:avLst/>
            </a:prstGeom>
          </p:spPr>
        </p:pic>
        <p:sp>
          <p:nvSpPr>
            <p:cNvPr id="20" name="object 20"/>
            <p:cNvSpPr/>
            <p:nvPr/>
          </p:nvSpPr>
          <p:spPr>
            <a:xfrm>
              <a:off x="1998726" y="2233424"/>
              <a:ext cx="1813560" cy="391795"/>
            </a:xfrm>
            <a:custGeom>
              <a:avLst/>
              <a:gdLst/>
              <a:ahLst/>
              <a:cxnLst/>
              <a:rect l="l" t="t" r="r" b="b"/>
              <a:pathLst>
                <a:path w="1813560" h="391794">
                  <a:moveTo>
                    <a:pt x="1813560" y="0"/>
                  </a:moveTo>
                  <a:lnTo>
                    <a:pt x="0" y="0"/>
                  </a:lnTo>
                  <a:lnTo>
                    <a:pt x="0" y="391665"/>
                  </a:lnTo>
                  <a:lnTo>
                    <a:pt x="1813560" y="391665"/>
                  </a:lnTo>
                  <a:lnTo>
                    <a:pt x="181356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21" name="object 21"/>
          <p:cNvSpPr txBox="1"/>
          <p:nvPr/>
        </p:nvSpPr>
        <p:spPr>
          <a:xfrm>
            <a:off x="2203401" y="2461936"/>
            <a:ext cx="1999114" cy="352696"/>
          </a:xfrm>
          <a:prstGeom prst="rect">
            <a:avLst/>
          </a:prstGeom>
          <a:ln w="25908">
            <a:solidFill>
              <a:srgbClr val="000000"/>
            </a:solidFill>
          </a:ln>
        </p:spPr>
        <p:txBody>
          <a:bodyPr vert="horz" wrap="square" lIns="0" tIns="46898" rIns="0" bIns="0" rtlCol="0">
            <a:spAutoFit/>
          </a:bodyPr>
          <a:lstStyle/>
          <a:p>
            <a:pPr marL="209988" defTabSz="1007943">
              <a:spcBef>
                <a:spcPts val="369"/>
              </a:spcBef>
            </a:pPr>
            <a:r>
              <a:rPr sz="1984" spc="-11" dirty="0">
                <a:solidFill>
                  <a:prstClr val="black"/>
                </a:solidFill>
                <a:latin typeface="Calibri"/>
                <a:cs typeface="Calibri"/>
              </a:rPr>
              <a:t>(generate</a:t>
            </a:r>
            <a:r>
              <a:rPr sz="1984" spc="-22" dirty="0">
                <a:solidFill>
                  <a:prstClr val="black"/>
                </a:solidFill>
                <a:latin typeface="Calibri"/>
                <a:cs typeface="Calibri"/>
              </a:rPr>
              <a:t> </a:t>
            </a:r>
            <a:r>
              <a:rPr sz="1984" spc="-11" dirty="0">
                <a:solidFill>
                  <a:prstClr val="black"/>
                </a:solidFill>
                <a:latin typeface="Calibri"/>
                <a:cs typeface="Calibri"/>
              </a:rPr>
              <a:t>data)</a:t>
            </a:r>
            <a:endParaRPr sz="1984">
              <a:solidFill>
                <a:prstClr val="black"/>
              </a:solidFill>
              <a:latin typeface="Calibri"/>
              <a:cs typeface="Calibri"/>
            </a:endParaRPr>
          </a:p>
        </p:txBody>
      </p:sp>
      <p:sp>
        <p:nvSpPr>
          <p:cNvPr id="22" name="object 22"/>
          <p:cNvSpPr txBox="1"/>
          <p:nvPr/>
        </p:nvSpPr>
        <p:spPr>
          <a:xfrm>
            <a:off x="432365" y="2480693"/>
            <a:ext cx="1479036"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61" dirty="0">
                <a:solidFill>
                  <a:srgbClr val="779524"/>
                </a:solidFill>
                <a:latin typeface="Calibri"/>
                <a:cs typeface="Calibri"/>
              </a:rPr>
              <a:t> </a:t>
            </a:r>
            <a:r>
              <a:rPr sz="1984" b="1" spc="-6" dirty="0">
                <a:solidFill>
                  <a:srgbClr val="FFFFFF"/>
                </a:solidFill>
                <a:latin typeface="Calibri"/>
                <a:cs typeface="Calibri"/>
              </a:rPr>
              <a:t>thread:</a:t>
            </a:r>
            <a:endParaRPr sz="1984">
              <a:solidFill>
                <a:prstClr val="black"/>
              </a:solidFill>
              <a:latin typeface="Calibri"/>
              <a:cs typeface="Calibri"/>
            </a:endParaRPr>
          </a:p>
        </p:txBody>
      </p:sp>
      <p:grpSp>
        <p:nvGrpSpPr>
          <p:cNvPr id="23" name="object 23"/>
          <p:cNvGrpSpPr/>
          <p:nvPr/>
        </p:nvGrpSpPr>
        <p:grpSpPr>
          <a:xfrm>
            <a:off x="4260473" y="2440963"/>
            <a:ext cx="4430110" cy="648872"/>
            <a:chOff x="3864864" y="2214397"/>
            <a:chExt cx="4018915" cy="588645"/>
          </a:xfrm>
        </p:grpSpPr>
        <p:pic>
          <p:nvPicPr>
            <p:cNvPr id="24" name="object 24"/>
            <p:cNvPicPr/>
            <p:nvPr/>
          </p:nvPicPr>
          <p:blipFill>
            <a:blip r:embed="rId13" cstate="print"/>
            <a:stretch>
              <a:fillRect/>
            </a:stretch>
          </p:blipFill>
          <p:spPr>
            <a:xfrm>
              <a:off x="3864864" y="2214397"/>
              <a:ext cx="2345436" cy="519658"/>
            </a:xfrm>
            <a:prstGeom prst="rect">
              <a:avLst/>
            </a:prstGeom>
          </p:spPr>
        </p:pic>
        <p:pic>
          <p:nvPicPr>
            <p:cNvPr id="25" name="object 25"/>
            <p:cNvPicPr/>
            <p:nvPr/>
          </p:nvPicPr>
          <p:blipFill>
            <a:blip r:embed="rId14" cstate="print"/>
            <a:stretch>
              <a:fillRect/>
            </a:stretch>
          </p:blipFill>
          <p:spPr>
            <a:xfrm>
              <a:off x="3870960" y="2215908"/>
              <a:ext cx="2330196" cy="582155"/>
            </a:xfrm>
            <a:prstGeom prst="rect">
              <a:avLst/>
            </a:prstGeom>
          </p:spPr>
        </p:pic>
        <p:sp>
          <p:nvSpPr>
            <p:cNvPr id="26" name="object 26"/>
            <p:cNvSpPr/>
            <p:nvPr/>
          </p:nvSpPr>
          <p:spPr>
            <a:xfrm>
              <a:off x="3931158" y="2230371"/>
              <a:ext cx="2217420" cy="391795"/>
            </a:xfrm>
            <a:custGeom>
              <a:avLst/>
              <a:gdLst/>
              <a:ahLst/>
              <a:cxnLst/>
              <a:rect l="l" t="t" r="r" b="b"/>
              <a:pathLst>
                <a:path w="2217420" h="391794">
                  <a:moveTo>
                    <a:pt x="2217420" y="0"/>
                  </a:moveTo>
                  <a:lnTo>
                    <a:pt x="0" y="0"/>
                  </a:lnTo>
                  <a:lnTo>
                    <a:pt x="0" y="391670"/>
                  </a:lnTo>
                  <a:lnTo>
                    <a:pt x="2217420" y="391670"/>
                  </a:lnTo>
                  <a:lnTo>
                    <a:pt x="221742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27" name="object 27"/>
            <p:cNvSpPr/>
            <p:nvPr/>
          </p:nvSpPr>
          <p:spPr>
            <a:xfrm>
              <a:off x="3931158" y="2230371"/>
              <a:ext cx="2217420" cy="391795"/>
            </a:xfrm>
            <a:custGeom>
              <a:avLst/>
              <a:gdLst/>
              <a:ahLst/>
              <a:cxnLst/>
              <a:rect l="l" t="t" r="r" b="b"/>
              <a:pathLst>
                <a:path w="2217420" h="391794">
                  <a:moveTo>
                    <a:pt x="0" y="391670"/>
                  </a:moveTo>
                  <a:lnTo>
                    <a:pt x="2217420" y="391670"/>
                  </a:lnTo>
                  <a:lnTo>
                    <a:pt x="2217420" y="0"/>
                  </a:lnTo>
                  <a:lnTo>
                    <a:pt x="0" y="0"/>
                  </a:lnTo>
                  <a:lnTo>
                    <a:pt x="0" y="391670"/>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pic>
          <p:nvPicPr>
            <p:cNvPr id="28" name="object 28"/>
            <p:cNvPicPr/>
            <p:nvPr/>
          </p:nvPicPr>
          <p:blipFill>
            <a:blip r:embed="rId15" cstate="print"/>
            <a:stretch>
              <a:fillRect/>
            </a:stretch>
          </p:blipFill>
          <p:spPr>
            <a:xfrm>
              <a:off x="6188964" y="2218969"/>
              <a:ext cx="1694688" cy="519658"/>
            </a:xfrm>
            <a:prstGeom prst="rect">
              <a:avLst/>
            </a:prstGeom>
          </p:spPr>
        </p:pic>
        <p:pic>
          <p:nvPicPr>
            <p:cNvPr id="29" name="object 29"/>
            <p:cNvPicPr/>
            <p:nvPr/>
          </p:nvPicPr>
          <p:blipFill>
            <a:blip r:embed="rId16" cstate="print"/>
            <a:stretch>
              <a:fillRect/>
            </a:stretch>
          </p:blipFill>
          <p:spPr>
            <a:xfrm>
              <a:off x="6190488" y="2220480"/>
              <a:ext cx="1691639" cy="582155"/>
            </a:xfrm>
            <a:prstGeom prst="rect">
              <a:avLst/>
            </a:prstGeom>
          </p:spPr>
        </p:pic>
        <p:sp>
          <p:nvSpPr>
            <p:cNvPr id="30" name="object 30"/>
            <p:cNvSpPr/>
            <p:nvPr/>
          </p:nvSpPr>
          <p:spPr>
            <a:xfrm>
              <a:off x="6255258" y="2234948"/>
              <a:ext cx="1567180" cy="391795"/>
            </a:xfrm>
            <a:custGeom>
              <a:avLst/>
              <a:gdLst/>
              <a:ahLst/>
              <a:cxnLst/>
              <a:rect l="l" t="t" r="r" b="b"/>
              <a:pathLst>
                <a:path w="1567179" h="391794">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31" name="object 31"/>
            <p:cNvSpPr/>
            <p:nvPr/>
          </p:nvSpPr>
          <p:spPr>
            <a:xfrm>
              <a:off x="6255258" y="2234948"/>
              <a:ext cx="1567180" cy="391795"/>
            </a:xfrm>
            <a:custGeom>
              <a:avLst/>
              <a:gdLst/>
              <a:ahLst/>
              <a:cxnLst/>
              <a:rect l="l" t="t" r="r" b="b"/>
              <a:pathLst>
                <a:path w="1567179" h="391794">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32" name="object 32"/>
          <p:cNvSpPr txBox="1"/>
          <p:nvPr/>
        </p:nvSpPr>
        <p:spPr>
          <a:xfrm>
            <a:off x="4464163" y="2498192"/>
            <a:ext cx="4035327" cy="319476"/>
          </a:xfrm>
          <a:prstGeom prst="rect">
            <a:avLst/>
          </a:prstGeom>
        </p:spPr>
        <p:txBody>
          <a:bodyPr vert="horz" wrap="square" lIns="0" tIns="13999" rIns="0" bIns="0" rtlCol="0">
            <a:spAutoFit/>
          </a:bodyPr>
          <a:lstStyle/>
          <a:p>
            <a:pPr marL="13999" defTabSz="1007943">
              <a:spcBef>
                <a:spcPts val="110"/>
              </a:spcBef>
              <a:tabLst>
                <a:tab pos="2569555" algn="l"/>
              </a:tabLst>
            </a:pPr>
            <a:r>
              <a:rPr sz="2976" spc="-8" baseline="1543" dirty="0">
                <a:solidFill>
                  <a:prstClr val="black"/>
                </a:solidFill>
                <a:latin typeface="Calibri"/>
                <a:cs typeface="Calibri"/>
              </a:rPr>
              <a:t>(upload</a:t>
            </a:r>
            <a:r>
              <a:rPr sz="2976" spc="57" baseline="1543" dirty="0">
                <a:solidFill>
                  <a:prstClr val="black"/>
                </a:solidFill>
                <a:latin typeface="Calibri"/>
                <a:cs typeface="Calibri"/>
              </a:rPr>
              <a:t> </a:t>
            </a:r>
            <a:r>
              <a:rPr sz="2976" spc="-24" baseline="1543" dirty="0">
                <a:solidFill>
                  <a:prstClr val="black"/>
                </a:solidFill>
                <a:latin typeface="Calibri"/>
                <a:cs typeface="Calibri"/>
              </a:rPr>
              <a:t>data</a:t>
            </a:r>
            <a:r>
              <a:rPr sz="2976" spc="8" baseline="1543" dirty="0">
                <a:solidFill>
                  <a:prstClr val="black"/>
                </a:solidFill>
                <a:latin typeface="Calibri"/>
                <a:cs typeface="Calibri"/>
              </a:rPr>
              <a:t> </a:t>
            </a:r>
            <a:r>
              <a:rPr sz="2976" spc="-17" baseline="1543" dirty="0">
                <a:solidFill>
                  <a:prstClr val="black"/>
                </a:solidFill>
                <a:latin typeface="Calibri"/>
                <a:cs typeface="Calibri"/>
              </a:rPr>
              <a:t>to</a:t>
            </a:r>
            <a:r>
              <a:rPr sz="2976" spc="8" baseline="1543" dirty="0">
                <a:solidFill>
                  <a:prstClr val="black"/>
                </a:solidFill>
                <a:latin typeface="Calibri"/>
                <a:cs typeface="Calibri"/>
              </a:rPr>
              <a:t> </a:t>
            </a:r>
            <a:r>
              <a:rPr sz="2976" spc="-8" baseline="1543" dirty="0">
                <a:solidFill>
                  <a:prstClr val="black"/>
                </a:solidFill>
                <a:latin typeface="Calibri"/>
                <a:cs typeface="Calibri"/>
              </a:rPr>
              <a:t>GPU)</a:t>
            </a:r>
            <a:r>
              <a:rPr sz="2976" spc="-8" baseline="1543" dirty="0">
                <a:solidFill>
                  <a:prstClr val="black"/>
                </a:solidFill>
                <a:latin typeface="Times New Roman"/>
                <a:cs typeface="Times New Roman"/>
              </a:rPr>
              <a:t>	</a:t>
            </a:r>
            <a:r>
              <a:rPr sz="1984" spc="-11" dirty="0">
                <a:solidFill>
                  <a:prstClr val="black"/>
                </a:solidFill>
                <a:latin typeface="Calibri"/>
                <a:cs typeface="Calibri"/>
              </a:rPr>
              <a:t>(change</a:t>
            </a:r>
            <a:r>
              <a:rPr sz="1984" spc="-28" dirty="0">
                <a:solidFill>
                  <a:prstClr val="black"/>
                </a:solidFill>
                <a:latin typeface="Calibri"/>
                <a:cs typeface="Calibri"/>
              </a:rPr>
              <a:t> </a:t>
            </a:r>
            <a:r>
              <a:rPr sz="1984" spc="-17" dirty="0">
                <a:solidFill>
                  <a:prstClr val="black"/>
                </a:solidFill>
                <a:latin typeface="Calibri"/>
                <a:cs typeface="Calibri"/>
              </a:rPr>
              <a:t>state)</a:t>
            </a:r>
            <a:endParaRPr sz="1984">
              <a:solidFill>
                <a:prstClr val="black"/>
              </a:solidFill>
              <a:latin typeface="Calibri"/>
              <a:cs typeface="Calibri"/>
            </a:endParaRPr>
          </a:p>
        </p:txBody>
      </p:sp>
      <p:grpSp>
        <p:nvGrpSpPr>
          <p:cNvPr id="33" name="object 33"/>
          <p:cNvGrpSpPr/>
          <p:nvPr/>
        </p:nvGrpSpPr>
        <p:grpSpPr>
          <a:xfrm>
            <a:off x="8660202" y="2452722"/>
            <a:ext cx="1889919" cy="628573"/>
            <a:chOff x="7856219" y="2225065"/>
            <a:chExt cx="1714500" cy="570230"/>
          </a:xfrm>
        </p:grpSpPr>
        <p:pic>
          <p:nvPicPr>
            <p:cNvPr id="34" name="object 34"/>
            <p:cNvPicPr/>
            <p:nvPr/>
          </p:nvPicPr>
          <p:blipFill>
            <a:blip r:embed="rId15" cstate="print"/>
            <a:stretch>
              <a:fillRect/>
            </a:stretch>
          </p:blipFill>
          <p:spPr>
            <a:xfrm>
              <a:off x="7868411" y="2225065"/>
              <a:ext cx="1694688" cy="519658"/>
            </a:xfrm>
            <a:prstGeom prst="rect">
              <a:avLst/>
            </a:prstGeom>
          </p:spPr>
        </p:pic>
        <p:pic>
          <p:nvPicPr>
            <p:cNvPr id="35" name="object 35"/>
            <p:cNvPicPr/>
            <p:nvPr/>
          </p:nvPicPr>
          <p:blipFill>
            <a:blip r:embed="rId17" cstate="print"/>
            <a:stretch>
              <a:fillRect/>
            </a:stretch>
          </p:blipFill>
          <p:spPr>
            <a:xfrm>
              <a:off x="7856219" y="2238781"/>
              <a:ext cx="1714500" cy="556234"/>
            </a:xfrm>
            <a:prstGeom prst="rect">
              <a:avLst/>
            </a:prstGeom>
          </p:spPr>
        </p:pic>
        <p:sp>
          <p:nvSpPr>
            <p:cNvPr id="36" name="object 36"/>
            <p:cNvSpPr/>
            <p:nvPr/>
          </p:nvSpPr>
          <p:spPr>
            <a:xfrm>
              <a:off x="7934705" y="2241044"/>
              <a:ext cx="1567180" cy="391795"/>
            </a:xfrm>
            <a:custGeom>
              <a:avLst/>
              <a:gdLst/>
              <a:ahLst/>
              <a:cxnLst/>
              <a:rect l="l" t="t" r="r" b="b"/>
              <a:pathLst>
                <a:path w="1567179" h="391794">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37" name="object 37"/>
            <p:cNvSpPr/>
            <p:nvPr/>
          </p:nvSpPr>
          <p:spPr>
            <a:xfrm>
              <a:off x="7934705" y="2241044"/>
              <a:ext cx="1567180" cy="391795"/>
            </a:xfrm>
            <a:custGeom>
              <a:avLst/>
              <a:gdLst/>
              <a:ahLst/>
              <a:cxnLst/>
              <a:rect l="l" t="t" r="r" b="b"/>
              <a:pathLst>
                <a:path w="1567179" h="391794">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38" name="object 38"/>
          <p:cNvSpPr txBox="1"/>
          <p:nvPr/>
        </p:nvSpPr>
        <p:spPr>
          <a:xfrm>
            <a:off x="8746720" y="2470335"/>
            <a:ext cx="1727526" cy="347078"/>
          </a:xfrm>
          <a:prstGeom prst="rect">
            <a:avLst/>
          </a:prstGeom>
        </p:spPr>
        <p:txBody>
          <a:bodyPr vert="horz" wrap="square" lIns="0" tIns="58098" rIns="0" bIns="0" rtlCol="0">
            <a:spAutoFit/>
          </a:bodyPr>
          <a:lstStyle/>
          <a:p>
            <a:pPr marL="116193" defTabSz="1007943">
              <a:spcBef>
                <a:spcPts val="457"/>
              </a:spcBef>
            </a:pPr>
            <a:r>
              <a:rPr sz="1874" spc="-11" dirty="0">
                <a:solidFill>
                  <a:prstClr val="black"/>
                </a:solidFill>
                <a:latin typeface="Calibri"/>
                <a:cs typeface="Calibri"/>
              </a:rPr>
              <a:t>Dispatch/draw!</a:t>
            </a:r>
            <a:endParaRPr sz="1874">
              <a:solidFill>
                <a:prstClr val="black"/>
              </a:solidFill>
              <a:latin typeface="Calibri"/>
              <a:cs typeface="Calibri"/>
            </a:endParaRPr>
          </a:p>
        </p:txBody>
      </p:sp>
      <p:grpSp>
        <p:nvGrpSpPr>
          <p:cNvPr id="39" name="object 39"/>
          <p:cNvGrpSpPr/>
          <p:nvPr/>
        </p:nvGrpSpPr>
        <p:grpSpPr>
          <a:xfrm>
            <a:off x="2956848" y="2449362"/>
            <a:ext cx="9471993" cy="880562"/>
            <a:chOff x="2682239" y="2222017"/>
            <a:chExt cx="8592820" cy="798830"/>
          </a:xfrm>
        </p:grpSpPr>
        <p:sp>
          <p:nvSpPr>
            <p:cNvPr id="40" name="object 40"/>
            <p:cNvSpPr/>
            <p:nvPr/>
          </p:nvSpPr>
          <p:spPr>
            <a:xfrm>
              <a:off x="3666744" y="2331719"/>
              <a:ext cx="2723515" cy="201295"/>
            </a:xfrm>
            <a:custGeom>
              <a:avLst/>
              <a:gdLst/>
              <a:ahLst/>
              <a:cxnLst/>
              <a:rect l="l" t="t" r="r" b="b"/>
              <a:pathLst>
                <a:path w="2723515" h="201294">
                  <a:moveTo>
                    <a:pt x="350520" y="93726"/>
                  </a:moveTo>
                  <a:lnTo>
                    <a:pt x="256794" y="0"/>
                  </a:lnTo>
                  <a:lnTo>
                    <a:pt x="256794" y="46863"/>
                  </a:lnTo>
                  <a:lnTo>
                    <a:pt x="0" y="46863"/>
                  </a:lnTo>
                  <a:lnTo>
                    <a:pt x="0" y="140589"/>
                  </a:lnTo>
                  <a:lnTo>
                    <a:pt x="256794" y="140589"/>
                  </a:lnTo>
                  <a:lnTo>
                    <a:pt x="256794" y="187452"/>
                  </a:lnTo>
                  <a:lnTo>
                    <a:pt x="350520" y="93726"/>
                  </a:lnTo>
                  <a:close/>
                </a:path>
                <a:path w="2723515" h="201294">
                  <a:moveTo>
                    <a:pt x="2723388" y="107442"/>
                  </a:moveTo>
                  <a:lnTo>
                    <a:pt x="2629662" y="13716"/>
                  </a:lnTo>
                  <a:lnTo>
                    <a:pt x="2629662" y="60579"/>
                  </a:lnTo>
                  <a:lnTo>
                    <a:pt x="2372868" y="60579"/>
                  </a:lnTo>
                  <a:lnTo>
                    <a:pt x="2372868" y="154305"/>
                  </a:lnTo>
                  <a:lnTo>
                    <a:pt x="2629662" y="154305"/>
                  </a:lnTo>
                  <a:lnTo>
                    <a:pt x="2629662" y="201168"/>
                  </a:lnTo>
                  <a:lnTo>
                    <a:pt x="2723388" y="107442"/>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sp>
          <p:nvSpPr>
            <p:cNvPr id="41" name="object 41"/>
            <p:cNvSpPr/>
            <p:nvPr/>
          </p:nvSpPr>
          <p:spPr>
            <a:xfrm>
              <a:off x="7735824" y="2350007"/>
              <a:ext cx="350520" cy="187960"/>
            </a:xfrm>
            <a:custGeom>
              <a:avLst/>
              <a:gdLst/>
              <a:ahLst/>
              <a:cxnLst/>
              <a:rect l="l" t="t" r="r" b="b"/>
              <a:pathLst>
                <a:path w="350520" h="187960">
                  <a:moveTo>
                    <a:pt x="256794" y="0"/>
                  </a:moveTo>
                  <a:lnTo>
                    <a:pt x="256794" y="46863"/>
                  </a:lnTo>
                  <a:lnTo>
                    <a:pt x="0" y="46863"/>
                  </a:lnTo>
                  <a:lnTo>
                    <a:pt x="0" y="140589"/>
                  </a:lnTo>
                  <a:lnTo>
                    <a:pt x="256794" y="140589"/>
                  </a:lnTo>
                  <a:lnTo>
                    <a:pt x="256794" y="187452"/>
                  </a:lnTo>
                  <a:lnTo>
                    <a:pt x="350520" y="93726"/>
                  </a:lnTo>
                  <a:lnTo>
                    <a:pt x="256794"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42" name="object 42"/>
            <p:cNvPicPr/>
            <p:nvPr/>
          </p:nvPicPr>
          <p:blipFill>
            <a:blip r:embed="rId18" cstate="print"/>
            <a:stretch>
              <a:fillRect/>
            </a:stretch>
          </p:blipFill>
          <p:spPr>
            <a:xfrm>
              <a:off x="2682239" y="2628925"/>
              <a:ext cx="271246" cy="335254"/>
            </a:xfrm>
            <a:prstGeom prst="rect">
              <a:avLst/>
            </a:prstGeom>
          </p:spPr>
        </p:pic>
        <p:pic>
          <p:nvPicPr>
            <p:cNvPr id="43" name="object 43"/>
            <p:cNvPicPr/>
            <p:nvPr/>
          </p:nvPicPr>
          <p:blipFill>
            <a:blip r:embed="rId19" cstate="print"/>
            <a:stretch>
              <a:fillRect/>
            </a:stretch>
          </p:blipFill>
          <p:spPr>
            <a:xfrm>
              <a:off x="2735580" y="2631948"/>
              <a:ext cx="169164" cy="233172"/>
            </a:xfrm>
            <a:prstGeom prst="rect">
              <a:avLst/>
            </a:prstGeom>
          </p:spPr>
        </p:pic>
        <p:pic>
          <p:nvPicPr>
            <p:cNvPr id="44" name="object 44"/>
            <p:cNvPicPr/>
            <p:nvPr/>
          </p:nvPicPr>
          <p:blipFill>
            <a:blip r:embed="rId20" cstate="print"/>
            <a:stretch>
              <a:fillRect/>
            </a:stretch>
          </p:blipFill>
          <p:spPr>
            <a:xfrm>
              <a:off x="2720339" y="2860548"/>
              <a:ext cx="6173724" cy="160020"/>
            </a:xfrm>
            <a:prstGeom prst="rect">
              <a:avLst/>
            </a:prstGeom>
          </p:spPr>
        </p:pic>
        <p:sp>
          <p:nvSpPr>
            <p:cNvPr id="45" name="object 45"/>
            <p:cNvSpPr/>
            <p:nvPr/>
          </p:nvSpPr>
          <p:spPr>
            <a:xfrm>
              <a:off x="2773680" y="2863598"/>
              <a:ext cx="6071870" cy="58419"/>
            </a:xfrm>
            <a:custGeom>
              <a:avLst/>
              <a:gdLst/>
              <a:ahLst/>
              <a:cxnLst/>
              <a:rect l="l" t="t" r="r" b="b"/>
              <a:pathLst>
                <a:path w="6071870" h="58419">
                  <a:moveTo>
                    <a:pt x="6071616" y="0"/>
                  </a:moveTo>
                  <a:lnTo>
                    <a:pt x="0" y="0"/>
                  </a:lnTo>
                  <a:lnTo>
                    <a:pt x="0" y="57909"/>
                  </a:lnTo>
                  <a:lnTo>
                    <a:pt x="6071616" y="57909"/>
                  </a:lnTo>
                  <a:lnTo>
                    <a:pt x="6071616"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pic>
          <p:nvPicPr>
            <p:cNvPr id="46" name="object 46"/>
            <p:cNvPicPr/>
            <p:nvPr/>
          </p:nvPicPr>
          <p:blipFill>
            <a:blip r:embed="rId21" cstate="print"/>
            <a:stretch>
              <a:fillRect/>
            </a:stretch>
          </p:blipFill>
          <p:spPr>
            <a:xfrm>
              <a:off x="8717280" y="2628900"/>
              <a:ext cx="176822" cy="333756"/>
            </a:xfrm>
            <a:prstGeom prst="rect">
              <a:avLst/>
            </a:prstGeom>
          </p:spPr>
        </p:pic>
        <p:sp>
          <p:nvSpPr>
            <p:cNvPr id="47" name="object 47"/>
            <p:cNvSpPr/>
            <p:nvPr/>
          </p:nvSpPr>
          <p:spPr>
            <a:xfrm>
              <a:off x="8770620" y="2631945"/>
              <a:ext cx="74930" cy="231775"/>
            </a:xfrm>
            <a:custGeom>
              <a:avLst/>
              <a:gdLst/>
              <a:ahLst/>
              <a:cxnLst/>
              <a:rect l="l" t="t" r="r" b="b"/>
              <a:pathLst>
                <a:path w="74929" h="231775">
                  <a:moveTo>
                    <a:pt x="74677" y="0"/>
                  </a:moveTo>
                  <a:lnTo>
                    <a:pt x="0" y="0"/>
                  </a:lnTo>
                  <a:lnTo>
                    <a:pt x="0" y="231650"/>
                  </a:lnTo>
                  <a:lnTo>
                    <a:pt x="74677" y="231650"/>
                  </a:lnTo>
                  <a:lnTo>
                    <a:pt x="74677"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pic>
          <p:nvPicPr>
            <p:cNvPr id="48" name="object 48"/>
            <p:cNvPicPr/>
            <p:nvPr/>
          </p:nvPicPr>
          <p:blipFill>
            <a:blip r:embed="rId15" cstate="print"/>
            <a:stretch>
              <a:fillRect/>
            </a:stretch>
          </p:blipFill>
          <p:spPr>
            <a:xfrm>
              <a:off x="9579863" y="2222017"/>
              <a:ext cx="1694688" cy="519658"/>
            </a:xfrm>
            <a:prstGeom prst="rect">
              <a:avLst/>
            </a:prstGeom>
          </p:spPr>
        </p:pic>
        <p:pic>
          <p:nvPicPr>
            <p:cNvPr id="49" name="object 49"/>
            <p:cNvPicPr/>
            <p:nvPr/>
          </p:nvPicPr>
          <p:blipFill>
            <a:blip r:embed="rId22" cstate="print"/>
            <a:stretch>
              <a:fillRect/>
            </a:stretch>
          </p:blipFill>
          <p:spPr>
            <a:xfrm>
              <a:off x="9639299" y="2223528"/>
              <a:ext cx="1575816" cy="582155"/>
            </a:xfrm>
            <a:prstGeom prst="rect">
              <a:avLst/>
            </a:prstGeom>
          </p:spPr>
        </p:pic>
        <p:sp>
          <p:nvSpPr>
            <p:cNvPr id="50" name="object 50"/>
            <p:cNvSpPr/>
            <p:nvPr/>
          </p:nvSpPr>
          <p:spPr>
            <a:xfrm>
              <a:off x="9646158" y="2237991"/>
              <a:ext cx="1567180" cy="391795"/>
            </a:xfrm>
            <a:custGeom>
              <a:avLst/>
              <a:gdLst/>
              <a:ahLst/>
              <a:cxnLst/>
              <a:rect l="l" t="t" r="r" b="b"/>
              <a:pathLst>
                <a:path w="1567179" h="391794">
                  <a:moveTo>
                    <a:pt x="1566672" y="0"/>
                  </a:moveTo>
                  <a:lnTo>
                    <a:pt x="0" y="0"/>
                  </a:lnTo>
                  <a:lnTo>
                    <a:pt x="0" y="391670"/>
                  </a:lnTo>
                  <a:lnTo>
                    <a:pt x="1566672" y="391670"/>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51" name="object 51"/>
          <p:cNvSpPr txBox="1"/>
          <p:nvPr/>
        </p:nvSpPr>
        <p:spPr>
          <a:xfrm>
            <a:off x="10633279" y="2466970"/>
            <a:ext cx="1727526" cy="353403"/>
          </a:xfrm>
          <a:prstGeom prst="rect">
            <a:avLst/>
          </a:prstGeom>
          <a:ln w="25908">
            <a:solidFill>
              <a:srgbClr val="000000"/>
            </a:solidFill>
          </a:ln>
        </p:spPr>
        <p:txBody>
          <a:bodyPr vert="horz" wrap="square" lIns="0" tIns="47598" rIns="0" bIns="0" rtlCol="0">
            <a:spAutoFit/>
          </a:bodyPr>
          <a:lstStyle/>
          <a:p>
            <a:pPr marL="202289" defTabSz="1007943">
              <a:spcBef>
                <a:spcPts val="375"/>
              </a:spcBef>
            </a:pPr>
            <a:r>
              <a:rPr sz="1984" spc="-11" dirty="0">
                <a:solidFill>
                  <a:prstClr val="black"/>
                </a:solidFill>
                <a:latin typeface="Calibri"/>
                <a:cs typeface="Calibri"/>
              </a:rPr>
              <a:t>Swap</a:t>
            </a:r>
            <a:r>
              <a:rPr sz="1984" spc="-28" dirty="0">
                <a:solidFill>
                  <a:prstClr val="black"/>
                </a:solidFill>
                <a:latin typeface="Calibri"/>
                <a:cs typeface="Calibri"/>
              </a:rPr>
              <a:t> </a:t>
            </a:r>
            <a:r>
              <a:rPr sz="1984" spc="-17" dirty="0">
                <a:solidFill>
                  <a:prstClr val="black"/>
                </a:solidFill>
                <a:latin typeface="Calibri"/>
                <a:cs typeface="Calibri"/>
              </a:rPr>
              <a:t>buffers</a:t>
            </a:r>
            <a:endParaRPr sz="1984">
              <a:solidFill>
                <a:prstClr val="black"/>
              </a:solidFill>
              <a:latin typeface="Calibri"/>
              <a:cs typeface="Calibri"/>
            </a:endParaRPr>
          </a:p>
        </p:txBody>
      </p:sp>
      <p:sp>
        <p:nvSpPr>
          <p:cNvPr id="52" name="object 52"/>
          <p:cNvSpPr/>
          <p:nvPr/>
        </p:nvSpPr>
        <p:spPr>
          <a:xfrm>
            <a:off x="10387170" y="2587087"/>
            <a:ext cx="386383" cy="208591"/>
          </a:xfrm>
          <a:custGeom>
            <a:avLst/>
            <a:gdLst/>
            <a:ahLst/>
            <a:cxnLst/>
            <a:rect l="l" t="t" r="r" b="b"/>
            <a:pathLst>
              <a:path w="350520" h="189230">
                <a:moveTo>
                  <a:pt x="256032" y="0"/>
                </a:moveTo>
                <a:lnTo>
                  <a:pt x="256032" y="47244"/>
                </a:lnTo>
                <a:lnTo>
                  <a:pt x="0" y="47244"/>
                </a:lnTo>
                <a:lnTo>
                  <a:pt x="0" y="141732"/>
                </a:lnTo>
                <a:lnTo>
                  <a:pt x="256032" y="141732"/>
                </a:lnTo>
                <a:lnTo>
                  <a:pt x="256032" y="188976"/>
                </a:lnTo>
                <a:lnTo>
                  <a:pt x="350520" y="94488"/>
                </a:lnTo>
                <a:lnTo>
                  <a:pt x="256032"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sp>
        <p:nvSpPr>
          <p:cNvPr id="53" name="object 53"/>
          <p:cNvSpPr txBox="1"/>
          <p:nvPr/>
        </p:nvSpPr>
        <p:spPr>
          <a:xfrm>
            <a:off x="429340" y="3331296"/>
            <a:ext cx="6675613" cy="1910458"/>
          </a:xfrm>
          <a:prstGeom prst="rect">
            <a:avLst/>
          </a:prstGeom>
        </p:spPr>
        <p:txBody>
          <a:bodyPr vert="horz" wrap="square" lIns="0" tIns="150494" rIns="0" bIns="0" rtlCol="0">
            <a:spAutoFit/>
          </a:bodyPr>
          <a:lstStyle/>
          <a:p>
            <a:pPr marL="207188" indent="-193189" defTabSz="1007943">
              <a:spcBef>
                <a:spcPts val="1185"/>
              </a:spcBef>
              <a:buClr>
                <a:srgbClr val="FFFFFF"/>
              </a:buClr>
              <a:buFont typeface="Wingdings 3"/>
              <a:buChar char=""/>
              <a:tabLst>
                <a:tab pos="207188" algn="l"/>
              </a:tabLst>
            </a:pPr>
            <a:r>
              <a:rPr sz="1984" b="1" dirty="0">
                <a:solidFill>
                  <a:srgbClr val="779524"/>
                </a:solidFill>
                <a:latin typeface="Calibri"/>
                <a:cs typeface="Calibri"/>
              </a:rPr>
              <a:t>GPU</a:t>
            </a:r>
            <a:r>
              <a:rPr sz="1984" b="1" spc="-44" dirty="0">
                <a:solidFill>
                  <a:srgbClr val="779524"/>
                </a:solidFill>
                <a:latin typeface="Calibri"/>
                <a:cs typeface="Calibri"/>
              </a:rPr>
              <a:t> </a:t>
            </a:r>
            <a:r>
              <a:rPr sz="1984" b="1" spc="-6" dirty="0">
                <a:solidFill>
                  <a:srgbClr val="FFFFFF"/>
                </a:solidFill>
                <a:latin typeface="Calibri"/>
                <a:cs typeface="Calibri"/>
              </a:rPr>
              <a:t>usage:</a:t>
            </a:r>
            <a:endParaRPr sz="1984">
              <a:solidFill>
                <a:prstClr val="black"/>
              </a:solidFill>
              <a:latin typeface="Calibri"/>
              <a:cs typeface="Calibri"/>
            </a:endParaRPr>
          </a:p>
          <a:p>
            <a:pPr marR="5600" algn="r" defTabSz="1007943">
              <a:spcBef>
                <a:spcPts val="1791"/>
              </a:spcBef>
            </a:pPr>
            <a:r>
              <a:rPr sz="3307" b="1" spc="-17" dirty="0">
                <a:solidFill>
                  <a:srgbClr val="FFFFFF"/>
                </a:solidFill>
                <a:latin typeface="Calibri"/>
                <a:cs typeface="Calibri"/>
              </a:rPr>
              <a:t>Why?</a:t>
            </a:r>
            <a:endParaRPr sz="3307">
              <a:solidFill>
                <a:prstClr val="black"/>
              </a:solidFill>
              <a:latin typeface="Calibri"/>
              <a:cs typeface="Calibri"/>
            </a:endParaRPr>
          </a:p>
          <a:p>
            <a:pPr marL="320582" defTabSz="1007943">
              <a:spcBef>
                <a:spcPts val="397"/>
              </a:spcBef>
            </a:pPr>
            <a:r>
              <a:rPr sz="2205" dirty="0">
                <a:solidFill>
                  <a:srgbClr val="FFFFFF"/>
                </a:solidFill>
                <a:latin typeface="Calibri"/>
                <a:cs typeface="Calibri"/>
              </a:rPr>
              <a:t>‒</a:t>
            </a:r>
            <a:r>
              <a:rPr sz="2205" spc="-55" dirty="0">
                <a:solidFill>
                  <a:srgbClr val="FFFFFF"/>
                </a:solidFill>
                <a:latin typeface="Calibri"/>
                <a:cs typeface="Calibri"/>
              </a:rPr>
              <a:t> </a:t>
            </a:r>
            <a:r>
              <a:rPr sz="2205" b="1" spc="-6" dirty="0">
                <a:solidFill>
                  <a:srgbClr val="779524"/>
                </a:solidFill>
                <a:latin typeface="Calibri"/>
                <a:cs typeface="Calibri"/>
              </a:rPr>
              <a:t>CPU</a:t>
            </a:r>
            <a:r>
              <a:rPr sz="2205" b="1" spc="-6" dirty="0">
                <a:solidFill>
                  <a:srgbClr val="FFFFFF"/>
                </a:solidFill>
                <a:latin typeface="Calibri"/>
                <a:cs typeface="Calibri"/>
              </a:rPr>
              <a:t>-&gt;</a:t>
            </a:r>
            <a:r>
              <a:rPr sz="2205" b="1" spc="-6" dirty="0">
                <a:solidFill>
                  <a:srgbClr val="779524"/>
                </a:solidFill>
                <a:latin typeface="Calibri"/>
                <a:cs typeface="Calibri"/>
              </a:rPr>
              <a:t>GPU</a:t>
            </a:r>
            <a:r>
              <a:rPr sz="2205" b="1" spc="-28" dirty="0">
                <a:solidFill>
                  <a:srgbClr val="779524"/>
                </a:solidFill>
                <a:latin typeface="Calibri"/>
                <a:cs typeface="Calibri"/>
              </a:rPr>
              <a:t> </a:t>
            </a:r>
            <a:r>
              <a:rPr sz="2205" spc="-6" dirty="0">
                <a:solidFill>
                  <a:srgbClr val="FFFFFF"/>
                </a:solidFill>
                <a:latin typeface="Calibri"/>
                <a:cs typeface="Calibri"/>
              </a:rPr>
              <a:t>command</a:t>
            </a:r>
            <a:r>
              <a:rPr sz="2205" spc="-11" dirty="0">
                <a:solidFill>
                  <a:srgbClr val="FFFFFF"/>
                </a:solidFill>
                <a:latin typeface="Calibri"/>
                <a:cs typeface="Calibri"/>
              </a:rPr>
              <a:t> </a:t>
            </a:r>
            <a:r>
              <a:rPr sz="2205" spc="-6" dirty="0">
                <a:solidFill>
                  <a:srgbClr val="FFFFFF"/>
                </a:solidFill>
                <a:latin typeface="Calibri"/>
                <a:cs typeface="Calibri"/>
              </a:rPr>
              <a:t>submission</a:t>
            </a:r>
            <a:r>
              <a:rPr sz="2205" spc="11" dirty="0">
                <a:solidFill>
                  <a:srgbClr val="FFFFFF"/>
                </a:solidFill>
                <a:latin typeface="Calibri"/>
                <a:cs typeface="Calibri"/>
              </a:rPr>
              <a:t> </a:t>
            </a:r>
            <a:r>
              <a:rPr sz="2205" spc="-6" dirty="0">
                <a:solidFill>
                  <a:srgbClr val="FFFFFF"/>
                </a:solidFill>
                <a:latin typeface="Calibri"/>
                <a:cs typeface="Calibri"/>
              </a:rPr>
              <a:t>is</a:t>
            </a:r>
            <a:r>
              <a:rPr sz="2205" spc="-11" dirty="0">
                <a:solidFill>
                  <a:srgbClr val="FFFFFF"/>
                </a:solidFill>
                <a:latin typeface="Calibri"/>
                <a:cs typeface="Calibri"/>
              </a:rPr>
              <a:t> </a:t>
            </a:r>
            <a:r>
              <a:rPr sz="2205" b="1" dirty="0">
                <a:solidFill>
                  <a:srgbClr val="FFFFFF"/>
                </a:solidFill>
                <a:latin typeface="Calibri"/>
                <a:cs typeface="Calibri"/>
              </a:rPr>
              <a:t>time-consuming:</a:t>
            </a:r>
            <a:endParaRPr sz="2205">
              <a:solidFill>
                <a:prstClr val="black"/>
              </a:solidFill>
              <a:latin typeface="Calibri"/>
              <a:cs typeface="Calibri"/>
            </a:endParaRPr>
          </a:p>
          <a:p>
            <a:pPr marL="739158" defTabSz="1007943">
              <a:spcBef>
                <a:spcPts val="364"/>
              </a:spcBef>
            </a:pPr>
            <a:r>
              <a:rPr sz="1764" spc="-6" dirty="0">
                <a:solidFill>
                  <a:srgbClr val="FFFFFF"/>
                </a:solidFill>
                <a:latin typeface="Calibri"/>
                <a:cs typeface="Calibri"/>
              </a:rPr>
              <a:t>‒</a:t>
            </a:r>
            <a:r>
              <a:rPr sz="1764" spc="160" dirty="0">
                <a:solidFill>
                  <a:srgbClr val="FFFFFF"/>
                </a:solidFill>
                <a:latin typeface="Calibri"/>
                <a:cs typeface="Calibri"/>
              </a:rPr>
              <a:t> </a:t>
            </a:r>
            <a:r>
              <a:rPr sz="1764" spc="-6" dirty="0">
                <a:solidFill>
                  <a:srgbClr val="FFFFFF"/>
                </a:solidFill>
                <a:latin typeface="Calibri"/>
                <a:cs typeface="Calibri"/>
              </a:rPr>
              <a:t>Only </a:t>
            </a:r>
            <a:r>
              <a:rPr sz="1764" b="1" spc="-11" dirty="0">
                <a:solidFill>
                  <a:srgbClr val="FFFFFF"/>
                </a:solidFill>
                <a:latin typeface="Calibri"/>
                <a:cs typeface="Calibri"/>
              </a:rPr>
              <a:t>submit</a:t>
            </a:r>
            <a:r>
              <a:rPr sz="1764" b="1" spc="22" dirty="0">
                <a:solidFill>
                  <a:srgbClr val="FFFFFF"/>
                </a:solidFill>
                <a:latin typeface="Calibri"/>
                <a:cs typeface="Calibri"/>
              </a:rPr>
              <a:t> </a:t>
            </a:r>
            <a:r>
              <a:rPr sz="1764" spc="-6" dirty="0">
                <a:solidFill>
                  <a:srgbClr val="FFFFFF"/>
                </a:solidFill>
                <a:latin typeface="Calibri"/>
                <a:cs typeface="Calibri"/>
              </a:rPr>
              <a:t>and</a:t>
            </a:r>
            <a:r>
              <a:rPr sz="1764" spc="-17" dirty="0">
                <a:solidFill>
                  <a:srgbClr val="FFFFFF"/>
                </a:solidFill>
                <a:latin typeface="Calibri"/>
                <a:cs typeface="Calibri"/>
              </a:rPr>
              <a:t> </a:t>
            </a:r>
            <a:r>
              <a:rPr sz="1764" spc="-11" dirty="0">
                <a:solidFill>
                  <a:srgbClr val="FFFFFF"/>
                </a:solidFill>
                <a:latin typeface="Calibri"/>
                <a:cs typeface="Calibri"/>
              </a:rPr>
              <a:t>start</a:t>
            </a:r>
            <a:r>
              <a:rPr sz="1764" spc="6" dirty="0">
                <a:solidFill>
                  <a:srgbClr val="FFFFFF"/>
                </a:solidFill>
                <a:latin typeface="Calibri"/>
                <a:cs typeface="Calibri"/>
              </a:rPr>
              <a:t> </a:t>
            </a:r>
            <a:r>
              <a:rPr sz="1764" spc="-17" dirty="0">
                <a:solidFill>
                  <a:srgbClr val="FFFFFF"/>
                </a:solidFill>
                <a:latin typeface="Calibri"/>
                <a:cs typeface="Calibri"/>
              </a:rPr>
              <a:t>executing</a:t>
            </a:r>
            <a:r>
              <a:rPr sz="1764" spc="-6" dirty="0">
                <a:solidFill>
                  <a:srgbClr val="FFFFFF"/>
                </a:solidFill>
                <a:latin typeface="Calibri"/>
                <a:cs typeface="Calibri"/>
              </a:rPr>
              <a:t> </a:t>
            </a:r>
            <a:r>
              <a:rPr sz="1764" spc="-6" dirty="0">
                <a:solidFill>
                  <a:srgbClr val="779524"/>
                </a:solidFill>
                <a:latin typeface="Calibri"/>
                <a:cs typeface="Calibri"/>
              </a:rPr>
              <a:t>GPU</a:t>
            </a:r>
            <a:r>
              <a:rPr sz="1764" spc="-6" dirty="0">
                <a:solidFill>
                  <a:srgbClr val="FFFFFF"/>
                </a:solidFill>
                <a:latin typeface="Calibri"/>
                <a:cs typeface="Calibri"/>
              </a:rPr>
              <a:t>-side</a:t>
            </a:r>
            <a:r>
              <a:rPr sz="1764" dirty="0">
                <a:solidFill>
                  <a:srgbClr val="FFFFFF"/>
                </a:solidFill>
                <a:latin typeface="Calibri"/>
                <a:cs typeface="Calibri"/>
              </a:rPr>
              <a:t> if:</a:t>
            </a:r>
            <a:endParaRPr sz="1764">
              <a:solidFill>
                <a:prstClr val="black"/>
              </a:solidFill>
              <a:latin typeface="Calibri"/>
              <a:cs typeface="Calibri"/>
            </a:endParaRPr>
          </a:p>
        </p:txBody>
      </p:sp>
      <p:grpSp>
        <p:nvGrpSpPr>
          <p:cNvPr id="54" name="object 54"/>
          <p:cNvGrpSpPr/>
          <p:nvPr/>
        </p:nvGrpSpPr>
        <p:grpSpPr>
          <a:xfrm>
            <a:off x="2143763" y="3462275"/>
            <a:ext cx="10269958" cy="494178"/>
            <a:chOff x="1944623" y="3140913"/>
            <a:chExt cx="9316720" cy="448309"/>
          </a:xfrm>
        </p:grpSpPr>
        <p:pic>
          <p:nvPicPr>
            <p:cNvPr id="55" name="object 55"/>
            <p:cNvPicPr/>
            <p:nvPr/>
          </p:nvPicPr>
          <p:blipFill>
            <a:blip r:embed="rId23" cstate="print"/>
            <a:stretch>
              <a:fillRect/>
            </a:stretch>
          </p:blipFill>
          <p:spPr>
            <a:xfrm>
              <a:off x="9592055" y="3140963"/>
              <a:ext cx="1668779" cy="443484"/>
            </a:xfrm>
            <a:prstGeom prst="rect">
              <a:avLst/>
            </a:prstGeom>
          </p:spPr>
        </p:pic>
        <p:pic>
          <p:nvPicPr>
            <p:cNvPr id="56" name="object 56"/>
            <p:cNvPicPr/>
            <p:nvPr/>
          </p:nvPicPr>
          <p:blipFill>
            <a:blip r:embed="rId24" cstate="print"/>
            <a:stretch>
              <a:fillRect/>
            </a:stretch>
          </p:blipFill>
          <p:spPr>
            <a:xfrm>
              <a:off x="9645395" y="3144015"/>
              <a:ext cx="1566672" cy="341372"/>
            </a:xfrm>
            <a:prstGeom prst="rect">
              <a:avLst/>
            </a:prstGeom>
          </p:spPr>
        </p:pic>
        <p:pic>
          <p:nvPicPr>
            <p:cNvPr id="57" name="object 57"/>
            <p:cNvPicPr/>
            <p:nvPr/>
          </p:nvPicPr>
          <p:blipFill>
            <a:blip r:embed="rId25" cstate="print"/>
            <a:stretch>
              <a:fillRect/>
            </a:stretch>
          </p:blipFill>
          <p:spPr>
            <a:xfrm>
              <a:off x="1944623" y="3140913"/>
              <a:ext cx="7748016" cy="448106"/>
            </a:xfrm>
            <a:prstGeom prst="rect">
              <a:avLst/>
            </a:prstGeom>
          </p:spPr>
        </p:pic>
        <p:pic>
          <p:nvPicPr>
            <p:cNvPr id="58" name="object 58"/>
            <p:cNvPicPr/>
            <p:nvPr/>
          </p:nvPicPr>
          <p:blipFill>
            <a:blip r:embed="rId26" cstate="print"/>
            <a:stretch>
              <a:fillRect/>
            </a:stretch>
          </p:blipFill>
          <p:spPr>
            <a:xfrm>
              <a:off x="1997963" y="3144014"/>
              <a:ext cx="7645908" cy="345945"/>
            </a:xfrm>
            <a:prstGeom prst="rect">
              <a:avLst/>
            </a:prstGeom>
          </p:spPr>
        </p:pic>
      </p:grpSp>
      <p:sp>
        <p:nvSpPr>
          <p:cNvPr id="59" name="object 59"/>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6</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grpSp>
      <p:sp>
        <p:nvSpPr>
          <p:cNvPr id="12" name="object 12"/>
          <p:cNvSpPr txBox="1"/>
          <p:nvPr/>
        </p:nvSpPr>
        <p:spPr>
          <a:xfrm>
            <a:off x="1201433" y="7097469"/>
            <a:ext cx="554376" cy="166806"/>
          </a:xfrm>
          <a:prstGeom prst="rect">
            <a:avLst/>
          </a:prstGeom>
        </p:spPr>
        <p:txBody>
          <a:bodyPr vert="horz" wrap="square" lIns="0" tIns="13999" rIns="0" bIns="0" rtlCol="0">
            <a:spAutoFit/>
          </a:bodyPr>
          <a:lstStyle/>
          <a:p>
            <a:pPr marL="13999" defTabSz="1007943">
              <a:spcBef>
                <a:spcPts val="110"/>
              </a:spcBef>
            </a:pPr>
            <a:r>
              <a:rPr sz="992" dirty="0">
                <a:solidFill>
                  <a:srgbClr val="FFFFFF"/>
                </a:solidFill>
                <a:latin typeface="Calibri"/>
                <a:cs typeface="Calibri"/>
              </a:rPr>
              <a:t>M</a:t>
            </a:r>
            <a:r>
              <a:rPr sz="992" spc="-11" dirty="0">
                <a:solidFill>
                  <a:srgbClr val="FFFFFF"/>
                </a:solidFill>
                <a:latin typeface="Calibri"/>
                <a:cs typeface="Calibri"/>
              </a:rPr>
              <a:t>A</a:t>
            </a:r>
            <a:r>
              <a:rPr sz="992" dirty="0">
                <a:solidFill>
                  <a:srgbClr val="FFFFFF"/>
                </a:solidFill>
                <a:latin typeface="Calibri"/>
                <a:cs typeface="Calibri"/>
              </a:rPr>
              <a:t>Y</a:t>
            </a:r>
            <a:r>
              <a:rPr sz="992" spc="-22" dirty="0">
                <a:solidFill>
                  <a:srgbClr val="FFFFFF"/>
                </a:solidFill>
                <a:latin typeface="Times New Roman"/>
                <a:cs typeface="Times New Roman"/>
              </a:rPr>
              <a:t> </a:t>
            </a:r>
            <a:r>
              <a:rPr sz="992" dirty="0">
                <a:solidFill>
                  <a:srgbClr val="FFFFFF"/>
                </a:solidFill>
                <a:latin typeface="Calibri"/>
                <a:cs typeface="Calibri"/>
              </a:rPr>
              <a:t>2016</a:t>
            </a:r>
            <a:endParaRPr sz="992">
              <a:solidFill>
                <a:prstClr val="black"/>
              </a:solidFill>
              <a:latin typeface="Calibri"/>
              <a:cs typeface="Calibri"/>
            </a:endParaRPr>
          </a:p>
        </p:txBody>
      </p:sp>
      <p:grpSp>
        <p:nvGrpSpPr>
          <p:cNvPr id="13" name="object 13"/>
          <p:cNvGrpSpPr/>
          <p:nvPr/>
        </p:nvGrpSpPr>
        <p:grpSpPr>
          <a:xfrm>
            <a:off x="2562066" y="2541688"/>
            <a:ext cx="10649342" cy="4805293"/>
            <a:chOff x="2324100" y="2305773"/>
            <a:chExt cx="9660890" cy="4359275"/>
          </a:xfrm>
        </p:grpSpPr>
        <p:pic>
          <p:nvPicPr>
            <p:cNvPr id="14" name="object 14"/>
            <p:cNvPicPr/>
            <p:nvPr/>
          </p:nvPicPr>
          <p:blipFill>
            <a:blip r:embed="rId10" cstate="print"/>
            <a:stretch>
              <a:fillRect/>
            </a:stretch>
          </p:blipFill>
          <p:spPr>
            <a:xfrm>
              <a:off x="10936223" y="6298692"/>
              <a:ext cx="1048511" cy="365760"/>
            </a:xfrm>
            <a:prstGeom prst="rect">
              <a:avLst/>
            </a:prstGeom>
          </p:spPr>
        </p:pic>
        <p:pic>
          <p:nvPicPr>
            <p:cNvPr id="15" name="object 15"/>
            <p:cNvPicPr/>
            <p:nvPr/>
          </p:nvPicPr>
          <p:blipFill>
            <a:blip r:embed="rId11" cstate="print"/>
            <a:stretch>
              <a:fillRect/>
            </a:stretch>
          </p:blipFill>
          <p:spPr>
            <a:xfrm>
              <a:off x="2324100" y="2305773"/>
              <a:ext cx="1941576" cy="521246"/>
            </a:xfrm>
            <a:prstGeom prst="rect">
              <a:avLst/>
            </a:prstGeom>
          </p:spPr>
        </p:pic>
        <p:pic>
          <p:nvPicPr>
            <p:cNvPr id="16" name="object 16"/>
            <p:cNvPicPr/>
            <p:nvPr/>
          </p:nvPicPr>
          <p:blipFill>
            <a:blip r:embed="rId12" cstate="print"/>
            <a:stretch>
              <a:fillRect/>
            </a:stretch>
          </p:blipFill>
          <p:spPr>
            <a:xfrm>
              <a:off x="2442971" y="2307348"/>
              <a:ext cx="1703831" cy="582155"/>
            </a:xfrm>
            <a:prstGeom prst="rect">
              <a:avLst/>
            </a:prstGeom>
          </p:spPr>
        </p:pic>
      </p:grpSp>
      <p:sp>
        <p:nvSpPr>
          <p:cNvPr id="17" name="object 17"/>
          <p:cNvSpPr txBox="1"/>
          <p:nvPr/>
        </p:nvSpPr>
        <p:spPr>
          <a:xfrm>
            <a:off x="365505" y="1532514"/>
            <a:ext cx="12459464" cy="523058"/>
          </a:xfrm>
          <a:prstGeom prst="rect">
            <a:avLst/>
          </a:prstGeom>
        </p:spPr>
        <p:txBody>
          <a:bodyPr vert="horz" wrap="square" lIns="0" tIns="13999" rIns="0" bIns="0" rtlCol="0">
            <a:spAutoFit/>
          </a:bodyPr>
          <a:lstStyle/>
          <a:p>
            <a:pPr marL="13999" defTabSz="1007943">
              <a:spcBef>
                <a:spcPts val="110"/>
              </a:spcBef>
            </a:pPr>
            <a:r>
              <a:rPr sz="3307" b="1" spc="-22" dirty="0">
                <a:solidFill>
                  <a:srgbClr val="FFFFFF"/>
                </a:solidFill>
                <a:latin typeface="Calibri"/>
                <a:cs typeface="Calibri"/>
              </a:rPr>
              <a:t>Typical</a:t>
            </a:r>
            <a:r>
              <a:rPr sz="3307" b="1" spc="-6" dirty="0">
                <a:solidFill>
                  <a:srgbClr val="FFFFFF"/>
                </a:solidFill>
                <a:latin typeface="Calibri"/>
                <a:cs typeface="Calibri"/>
              </a:rPr>
              <a:t> </a:t>
            </a:r>
            <a:r>
              <a:rPr sz="3307" b="1" spc="-6" dirty="0">
                <a:solidFill>
                  <a:srgbClr val="00AAB5"/>
                </a:solidFill>
                <a:latin typeface="Calibri"/>
                <a:cs typeface="Calibri"/>
              </a:rPr>
              <a:t>OpenGL</a:t>
            </a:r>
            <a:r>
              <a:rPr sz="3307" b="1" dirty="0">
                <a:solidFill>
                  <a:srgbClr val="00AAB5"/>
                </a:solidFill>
                <a:latin typeface="Calibri"/>
                <a:cs typeface="Calibri"/>
              </a:rPr>
              <a:t> </a:t>
            </a:r>
            <a:r>
              <a:rPr sz="3307" dirty="0">
                <a:solidFill>
                  <a:srgbClr val="FFFFFF"/>
                </a:solidFill>
                <a:latin typeface="Calibri"/>
                <a:cs typeface="Calibri"/>
              </a:rPr>
              <a:t>or</a:t>
            </a:r>
            <a:r>
              <a:rPr sz="3307" spc="6" dirty="0">
                <a:solidFill>
                  <a:srgbClr val="FFFFFF"/>
                </a:solidFill>
                <a:latin typeface="Calibri"/>
                <a:cs typeface="Calibri"/>
              </a:rPr>
              <a:t> </a:t>
            </a:r>
            <a:r>
              <a:rPr sz="3307" b="1" spc="-28" dirty="0">
                <a:solidFill>
                  <a:srgbClr val="00AAB5"/>
                </a:solidFill>
                <a:latin typeface="Calibri"/>
                <a:cs typeface="Calibri"/>
              </a:rPr>
              <a:t>&lt;DX</a:t>
            </a:r>
            <a:r>
              <a:rPr sz="3307" b="1" spc="-17" dirty="0">
                <a:solidFill>
                  <a:srgbClr val="00AAB5"/>
                </a:solidFill>
                <a:latin typeface="Calibri"/>
                <a:cs typeface="Calibri"/>
              </a:rPr>
              <a:t> </a:t>
            </a:r>
            <a:r>
              <a:rPr sz="3307" b="1" dirty="0">
                <a:solidFill>
                  <a:srgbClr val="00AAB5"/>
                </a:solidFill>
                <a:latin typeface="Calibri"/>
                <a:cs typeface="Calibri"/>
              </a:rPr>
              <a:t>10</a:t>
            </a:r>
            <a:r>
              <a:rPr sz="3307" b="1" spc="22" dirty="0">
                <a:solidFill>
                  <a:srgbClr val="00AAB5"/>
                </a:solidFill>
                <a:latin typeface="Calibri"/>
                <a:cs typeface="Calibri"/>
              </a:rPr>
              <a:t> </a:t>
            </a:r>
            <a:r>
              <a:rPr sz="3307" b="1" spc="-6" dirty="0">
                <a:solidFill>
                  <a:srgbClr val="FFFFFF"/>
                </a:solidFill>
                <a:latin typeface="Calibri"/>
                <a:cs typeface="Calibri"/>
              </a:rPr>
              <a:t>app</a:t>
            </a:r>
            <a:r>
              <a:rPr sz="3307" b="1" spc="6" dirty="0">
                <a:solidFill>
                  <a:srgbClr val="FFFFFF"/>
                </a:solidFill>
                <a:latin typeface="Calibri"/>
                <a:cs typeface="Calibri"/>
              </a:rPr>
              <a:t> </a:t>
            </a:r>
            <a:r>
              <a:rPr sz="3307" spc="-11" dirty="0">
                <a:solidFill>
                  <a:srgbClr val="FFFFFF"/>
                </a:solidFill>
                <a:latin typeface="Calibri"/>
                <a:cs typeface="Calibri"/>
              </a:rPr>
              <a:t>rendering</a:t>
            </a:r>
            <a:r>
              <a:rPr sz="3307" spc="6" dirty="0">
                <a:solidFill>
                  <a:srgbClr val="FFFFFF"/>
                </a:solidFill>
                <a:latin typeface="Calibri"/>
                <a:cs typeface="Calibri"/>
              </a:rPr>
              <a:t> </a:t>
            </a:r>
            <a:r>
              <a:rPr sz="3307" spc="-11" dirty="0">
                <a:solidFill>
                  <a:srgbClr val="FFFFFF"/>
                </a:solidFill>
                <a:latin typeface="Calibri"/>
                <a:cs typeface="Calibri"/>
              </a:rPr>
              <a:t>pipeline</a:t>
            </a:r>
            <a:r>
              <a:rPr sz="3307" spc="6" dirty="0">
                <a:solidFill>
                  <a:srgbClr val="FFFFFF"/>
                </a:solidFill>
                <a:latin typeface="Calibri"/>
                <a:cs typeface="Calibri"/>
              </a:rPr>
              <a:t> </a:t>
            </a:r>
            <a:r>
              <a:rPr sz="3307" spc="-11" dirty="0">
                <a:solidFill>
                  <a:srgbClr val="FFFFFF"/>
                </a:solidFill>
                <a:latin typeface="Calibri"/>
                <a:cs typeface="Calibri"/>
              </a:rPr>
              <a:t>(more</a:t>
            </a:r>
            <a:r>
              <a:rPr sz="3307" spc="6" dirty="0">
                <a:solidFill>
                  <a:srgbClr val="FFFFFF"/>
                </a:solidFill>
                <a:latin typeface="Calibri"/>
                <a:cs typeface="Calibri"/>
              </a:rPr>
              <a:t> </a:t>
            </a:r>
            <a:r>
              <a:rPr sz="3307" spc="-11" dirty="0">
                <a:solidFill>
                  <a:srgbClr val="FFFFFF"/>
                </a:solidFill>
                <a:latin typeface="Calibri"/>
                <a:cs typeface="Calibri"/>
              </a:rPr>
              <a:t>advanced</a:t>
            </a:r>
            <a:r>
              <a:rPr sz="3307" spc="-22" dirty="0">
                <a:solidFill>
                  <a:srgbClr val="FFFFFF"/>
                </a:solidFill>
                <a:latin typeface="Calibri"/>
                <a:cs typeface="Calibri"/>
              </a:rPr>
              <a:t> </a:t>
            </a:r>
            <a:r>
              <a:rPr sz="3307" spc="-6" dirty="0">
                <a:solidFill>
                  <a:srgbClr val="FFFFFF"/>
                </a:solidFill>
                <a:latin typeface="Calibri"/>
                <a:cs typeface="Calibri"/>
              </a:rPr>
              <a:t>apps):</a:t>
            </a:r>
            <a:endParaRPr sz="3307">
              <a:solidFill>
                <a:prstClr val="black"/>
              </a:solidFill>
              <a:latin typeface="Calibri"/>
              <a:cs typeface="Calibri"/>
            </a:endParaRPr>
          </a:p>
        </p:txBody>
      </p:sp>
      <p:sp>
        <p:nvSpPr>
          <p:cNvPr id="18" name="object 18"/>
          <p:cNvSpPr txBox="1"/>
          <p:nvPr/>
        </p:nvSpPr>
        <p:spPr>
          <a:xfrm>
            <a:off x="4669817" y="6965092"/>
            <a:ext cx="3851933" cy="523058"/>
          </a:xfrm>
          <a:prstGeom prst="rect">
            <a:avLst/>
          </a:prstGeom>
        </p:spPr>
        <p:txBody>
          <a:bodyPr vert="horz" wrap="square" lIns="0" tIns="13999" rIns="0" bIns="0" rtlCol="0">
            <a:spAutoFit/>
          </a:bodyPr>
          <a:lstStyle/>
          <a:p>
            <a:pPr marL="13999" defTabSz="1007943">
              <a:spcBef>
                <a:spcPts val="110"/>
              </a:spcBef>
            </a:pPr>
            <a:r>
              <a:rPr sz="3307" spc="-6" dirty="0">
                <a:solidFill>
                  <a:srgbClr val="FFFFFF"/>
                </a:solidFill>
                <a:latin typeface="Calibri"/>
                <a:cs typeface="Calibri"/>
              </a:rPr>
              <a:t>Can</a:t>
            </a:r>
            <a:r>
              <a:rPr sz="3307" spc="-17" dirty="0">
                <a:solidFill>
                  <a:srgbClr val="FFFFFF"/>
                </a:solidFill>
                <a:latin typeface="Calibri"/>
                <a:cs typeface="Calibri"/>
              </a:rPr>
              <a:t> we</a:t>
            </a:r>
            <a:r>
              <a:rPr sz="3307" spc="-28" dirty="0">
                <a:solidFill>
                  <a:srgbClr val="FFFFFF"/>
                </a:solidFill>
                <a:latin typeface="Calibri"/>
                <a:cs typeface="Calibri"/>
              </a:rPr>
              <a:t> </a:t>
            </a:r>
            <a:r>
              <a:rPr sz="3307" spc="-6" dirty="0">
                <a:solidFill>
                  <a:srgbClr val="FFFFFF"/>
                </a:solidFill>
                <a:latin typeface="Calibri"/>
                <a:cs typeface="Calibri"/>
              </a:rPr>
              <a:t>do</a:t>
            </a:r>
            <a:r>
              <a:rPr sz="3307" spc="-17" dirty="0">
                <a:solidFill>
                  <a:srgbClr val="FFFFFF"/>
                </a:solidFill>
                <a:latin typeface="Calibri"/>
                <a:cs typeface="Calibri"/>
              </a:rPr>
              <a:t> </a:t>
            </a:r>
            <a:r>
              <a:rPr sz="3307" spc="-22" dirty="0">
                <a:solidFill>
                  <a:srgbClr val="FFFFFF"/>
                </a:solidFill>
                <a:latin typeface="Calibri"/>
                <a:cs typeface="Calibri"/>
              </a:rPr>
              <a:t>any</a:t>
            </a:r>
            <a:r>
              <a:rPr sz="3307" spc="-11" dirty="0">
                <a:solidFill>
                  <a:srgbClr val="FFFFFF"/>
                </a:solidFill>
                <a:latin typeface="Calibri"/>
                <a:cs typeface="Calibri"/>
              </a:rPr>
              <a:t> </a:t>
            </a:r>
            <a:r>
              <a:rPr sz="3307" spc="-22" dirty="0">
                <a:solidFill>
                  <a:srgbClr val="FFFFFF"/>
                </a:solidFill>
                <a:latin typeface="Calibri"/>
                <a:cs typeface="Calibri"/>
              </a:rPr>
              <a:t>better?</a:t>
            </a:r>
            <a:endParaRPr sz="3307">
              <a:solidFill>
                <a:prstClr val="black"/>
              </a:solidFill>
              <a:latin typeface="Calibri"/>
              <a:cs typeface="Calibri"/>
            </a:endParaRPr>
          </a:p>
        </p:txBody>
      </p:sp>
      <p:sp>
        <p:nvSpPr>
          <p:cNvPr id="19" name="object 19"/>
          <p:cNvSpPr txBox="1">
            <a:spLocks noGrp="1"/>
          </p:cNvSpPr>
          <p:nvPr>
            <p:ph type="title"/>
          </p:nvPr>
        </p:nvSpPr>
        <p:spPr>
          <a:xfrm>
            <a:off x="323172" y="249133"/>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sp>
        <p:nvSpPr>
          <p:cNvPr id="20" name="object 20"/>
          <p:cNvSpPr txBox="1"/>
          <p:nvPr/>
        </p:nvSpPr>
        <p:spPr>
          <a:xfrm>
            <a:off x="2635143" y="2559366"/>
            <a:ext cx="1999114" cy="354110"/>
          </a:xfrm>
          <a:prstGeom prst="rect">
            <a:avLst/>
          </a:prstGeom>
          <a:solidFill>
            <a:srgbClr val="00AAB5"/>
          </a:solidFill>
          <a:ln w="25908">
            <a:solidFill>
              <a:srgbClr val="000000"/>
            </a:solidFill>
          </a:ln>
        </p:spPr>
        <p:txBody>
          <a:bodyPr vert="horz" wrap="square" lIns="0" tIns="48298" rIns="0" bIns="0" rtlCol="0">
            <a:spAutoFit/>
          </a:bodyPr>
          <a:lstStyle/>
          <a:p>
            <a:pPr marL="267385" defTabSz="1007943">
              <a:spcBef>
                <a:spcPts val="380"/>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21" name="object 21"/>
          <p:cNvSpPr txBox="1"/>
          <p:nvPr/>
        </p:nvSpPr>
        <p:spPr>
          <a:xfrm>
            <a:off x="432364" y="2579192"/>
            <a:ext cx="166032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3" dirty="0">
                <a:solidFill>
                  <a:srgbClr val="779524"/>
                </a:solidFill>
                <a:latin typeface="Calibri"/>
                <a:cs typeface="Calibri"/>
              </a:rPr>
              <a:t> </a:t>
            </a:r>
            <a:r>
              <a:rPr sz="1984" b="1" spc="-6" dirty="0">
                <a:solidFill>
                  <a:srgbClr val="FFFFFF"/>
                </a:solidFill>
                <a:latin typeface="Calibri"/>
                <a:cs typeface="Calibri"/>
              </a:rPr>
              <a:t>thread</a:t>
            </a:r>
            <a:r>
              <a:rPr sz="1984" b="1" spc="-61" dirty="0">
                <a:solidFill>
                  <a:srgbClr val="FFFFFF"/>
                </a:solidFill>
                <a:latin typeface="Calibri"/>
                <a:cs typeface="Calibri"/>
              </a:rPr>
              <a:t> </a:t>
            </a:r>
            <a:r>
              <a:rPr sz="1984" b="1" spc="-6" dirty="0">
                <a:solidFill>
                  <a:srgbClr val="FFFFFF"/>
                </a:solidFill>
                <a:latin typeface="Calibri"/>
                <a:cs typeface="Calibri"/>
              </a:rPr>
              <a:t>1:</a:t>
            </a:r>
            <a:endParaRPr sz="1984">
              <a:solidFill>
                <a:prstClr val="black"/>
              </a:solidFill>
              <a:latin typeface="Calibri"/>
              <a:cs typeface="Calibri"/>
            </a:endParaRPr>
          </a:p>
        </p:txBody>
      </p:sp>
      <p:sp>
        <p:nvSpPr>
          <p:cNvPr id="22" name="object 22"/>
          <p:cNvSpPr txBox="1"/>
          <p:nvPr/>
        </p:nvSpPr>
        <p:spPr>
          <a:xfrm>
            <a:off x="438413" y="6005852"/>
            <a:ext cx="141323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GPU</a:t>
            </a:r>
            <a:r>
              <a:rPr sz="1984" b="1" spc="-66" dirty="0">
                <a:solidFill>
                  <a:srgbClr val="779524"/>
                </a:solidFill>
                <a:latin typeface="Calibri"/>
                <a:cs typeface="Calibri"/>
              </a:rPr>
              <a:t> </a:t>
            </a:r>
            <a:r>
              <a:rPr sz="1984" b="1" spc="-6" dirty="0">
                <a:solidFill>
                  <a:srgbClr val="FFFFFF"/>
                </a:solidFill>
                <a:latin typeface="Calibri"/>
                <a:cs typeface="Calibri"/>
              </a:rPr>
              <a:t>usage:</a:t>
            </a:r>
            <a:endParaRPr sz="1984">
              <a:solidFill>
                <a:prstClr val="black"/>
              </a:solidFill>
              <a:latin typeface="Calibri"/>
              <a:cs typeface="Calibri"/>
            </a:endParaRPr>
          </a:p>
        </p:txBody>
      </p:sp>
      <p:grpSp>
        <p:nvGrpSpPr>
          <p:cNvPr id="23" name="object 23"/>
          <p:cNvGrpSpPr/>
          <p:nvPr/>
        </p:nvGrpSpPr>
        <p:grpSpPr>
          <a:xfrm>
            <a:off x="2568784" y="3178451"/>
            <a:ext cx="10286758" cy="3316457"/>
            <a:chOff x="2330195" y="2883433"/>
            <a:chExt cx="9331960" cy="3008630"/>
          </a:xfrm>
        </p:grpSpPr>
        <p:pic>
          <p:nvPicPr>
            <p:cNvPr id="24" name="object 24"/>
            <p:cNvPicPr/>
            <p:nvPr/>
          </p:nvPicPr>
          <p:blipFill>
            <a:blip r:embed="rId13" cstate="print"/>
            <a:stretch>
              <a:fillRect/>
            </a:stretch>
          </p:blipFill>
          <p:spPr>
            <a:xfrm>
              <a:off x="9992867" y="5442204"/>
              <a:ext cx="1668779" cy="444995"/>
            </a:xfrm>
            <a:prstGeom prst="rect">
              <a:avLst/>
            </a:prstGeom>
          </p:spPr>
        </p:pic>
        <p:pic>
          <p:nvPicPr>
            <p:cNvPr id="25" name="object 25"/>
            <p:cNvPicPr/>
            <p:nvPr/>
          </p:nvPicPr>
          <p:blipFill>
            <a:blip r:embed="rId14" cstate="print"/>
            <a:stretch>
              <a:fillRect/>
            </a:stretch>
          </p:blipFill>
          <p:spPr>
            <a:xfrm>
              <a:off x="10046207" y="5445254"/>
              <a:ext cx="1566672" cy="342900"/>
            </a:xfrm>
            <a:prstGeom prst="rect">
              <a:avLst/>
            </a:prstGeom>
          </p:spPr>
        </p:pic>
        <p:pic>
          <p:nvPicPr>
            <p:cNvPr id="26" name="object 26"/>
            <p:cNvPicPr/>
            <p:nvPr/>
          </p:nvPicPr>
          <p:blipFill>
            <a:blip r:embed="rId15" cstate="print"/>
            <a:stretch>
              <a:fillRect/>
            </a:stretch>
          </p:blipFill>
          <p:spPr>
            <a:xfrm>
              <a:off x="2345435" y="5442204"/>
              <a:ext cx="7748015" cy="449605"/>
            </a:xfrm>
            <a:prstGeom prst="rect">
              <a:avLst/>
            </a:prstGeom>
          </p:spPr>
        </p:pic>
        <p:pic>
          <p:nvPicPr>
            <p:cNvPr id="27" name="object 27"/>
            <p:cNvPicPr/>
            <p:nvPr/>
          </p:nvPicPr>
          <p:blipFill>
            <a:blip r:embed="rId16" cstate="print"/>
            <a:stretch>
              <a:fillRect/>
            </a:stretch>
          </p:blipFill>
          <p:spPr>
            <a:xfrm>
              <a:off x="2398775" y="5445253"/>
              <a:ext cx="7645908" cy="347469"/>
            </a:xfrm>
            <a:prstGeom prst="rect">
              <a:avLst/>
            </a:prstGeom>
          </p:spPr>
        </p:pic>
        <p:pic>
          <p:nvPicPr>
            <p:cNvPr id="28" name="object 28"/>
            <p:cNvPicPr/>
            <p:nvPr/>
          </p:nvPicPr>
          <p:blipFill>
            <a:blip r:embed="rId17" cstate="print"/>
            <a:stretch>
              <a:fillRect/>
            </a:stretch>
          </p:blipFill>
          <p:spPr>
            <a:xfrm>
              <a:off x="2330195" y="2883433"/>
              <a:ext cx="1940052" cy="519658"/>
            </a:xfrm>
            <a:prstGeom prst="rect">
              <a:avLst/>
            </a:prstGeom>
          </p:spPr>
        </p:pic>
        <p:pic>
          <p:nvPicPr>
            <p:cNvPr id="29" name="object 29"/>
            <p:cNvPicPr/>
            <p:nvPr/>
          </p:nvPicPr>
          <p:blipFill>
            <a:blip r:embed="rId18" cstate="print"/>
            <a:stretch>
              <a:fillRect/>
            </a:stretch>
          </p:blipFill>
          <p:spPr>
            <a:xfrm>
              <a:off x="2447543" y="2884944"/>
              <a:ext cx="1703831" cy="582155"/>
            </a:xfrm>
            <a:prstGeom prst="rect">
              <a:avLst/>
            </a:prstGeom>
          </p:spPr>
        </p:pic>
        <p:sp>
          <p:nvSpPr>
            <p:cNvPr id="30" name="object 30"/>
            <p:cNvSpPr/>
            <p:nvPr/>
          </p:nvSpPr>
          <p:spPr>
            <a:xfrm>
              <a:off x="2396489" y="2899412"/>
              <a:ext cx="1812289" cy="391795"/>
            </a:xfrm>
            <a:custGeom>
              <a:avLst/>
              <a:gdLst/>
              <a:ahLst/>
              <a:cxnLst/>
              <a:rect l="l" t="t" r="r" b="b"/>
              <a:pathLst>
                <a:path w="1812289" h="391795">
                  <a:moveTo>
                    <a:pt x="1812036" y="0"/>
                  </a:moveTo>
                  <a:lnTo>
                    <a:pt x="0" y="0"/>
                  </a:lnTo>
                  <a:lnTo>
                    <a:pt x="0" y="391665"/>
                  </a:lnTo>
                  <a:lnTo>
                    <a:pt x="1812036" y="391665"/>
                  </a:lnTo>
                  <a:lnTo>
                    <a:pt x="1812036"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31" name="object 31"/>
            <p:cNvSpPr/>
            <p:nvPr/>
          </p:nvSpPr>
          <p:spPr>
            <a:xfrm>
              <a:off x="2396489" y="2899412"/>
              <a:ext cx="1812289" cy="391795"/>
            </a:xfrm>
            <a:custGeom>
              <a:avLst/>
              <a:gdLst/>
              <a:ahLst/>
              <a:cxnLst/>
              <a:rect l="l" t="t" r="r" b="b"/>
              <a:pathLst>
                <a:path w="1812289" h="391795">
                  <a:moveTo>
                    <a:pt x="0" y="391665"/>
                  </a:moveTo>
                  <a:lnTo>
                    <a:pt x="1812036" y="391665"/>
                  </a:lnTo>
                  <a:lnTo>
                    <a:pt x="1812036"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32" name="object 32"/>
          <p:cNvSpPr txBox="1"/>
          <p:nvPr/>
        </p:nvSpPr>
        <p:spPr>
          <a:xfrm>
            <a:off x="2641862" y="3196064"/>
            <a:ext cx="1997713" cy="353403"/>
          </a:xfrm>
          <a:prstGeom prst="rect">
            <a:avLst/>
          </a:prstGeom>
        </p:spPr>
        <p:txBody>
          <a:bodyPr vert="horz" wrap="square" lIns="0" tIns="47598" rIns="0" bIns="0" rtlCol="0">
            <a:spAutoFit/>
          </a:bodyPr>
          <a:lstStyle/>
          <a:p>
            <a:pPr marL="266685" defTabSz="1007943">
              <a:spcBef>
                <a:spcPts val="375"/>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33" name="object 33"/>
          <p:cNvSpPr txBox="1"/>
          <p:nvPr/>
        </p:nvSpPr>
        <p:spPr>
          <a:xfrm>
            <a:off x="438411" y="3215800"/>
            <a:ext cx="166032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9"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spc="-6" dirty="0">
                <a:solidFill>
                  <a:srgbClr val="FFFFFF"/>
                </a:solidFill>
                <a:latin typeface="Calibri"/>
                <a:cs typeface="Calibri"/>
              </a:rPr>
              <a:t>2:</a:t>
            </a:r>
            <a:endParaRPr sz="1984">
              <a:solidFill>
                <a:prstClr val="black"/>
              </a:solidFill>
              <a:latin typeface="Calibri"/>
              <a:cs typeface="Calibri"/>
            </a:endParaRPr>
          </a:p>
        </p:txBody>
      </p:sp>
      <p:grpSp>
        <p:nvGrpSpPr>
          <p:cNvPr id="34" name="object 34"/>
          <p:cNvGrpSpPr/>
          <p:nvPr/>
        </p:nvGrpSpPr>
        <p:grpSpPr>
          <a:xfrm>
            <a:off x="2577185" y="3816753"/>
            <a:ext cx="2140508" cy="643972"/>
            <a:chOff x="2337816" y="3462489"/>
            <a:chExt cx="1941830" cy="584200"/>
          </a:xfrm>
        </p:grpSpPr>
        <p:pic>
          <p:nvPicPr>
            <p:cNvPr id="35" name="object 35"/>
            <p:cNvPicPr/>
            <p:nvPr/>
          </p:nvPicPr>
          <p:blipFill>
            <a:blip r:embed="rId11" cstate="print"/>
            <a:stretch>
              <a:fillRect/>
            </a:stretch>
          </p:blipFill>
          <p:spPr>
            <a:xfrm>
              <a:off x="2337816" y="3462489"/>
              <a:ext cx="1941576" cy="521246"/>
            </a:xfrm>
            <a:prstGeom prst="rect">
              <a:avLst/>
            </a:prstGeom>
          </p:spPr>
        </p:pic>
        <p:pic>
          <p:nvPicPr>
            <p:cNvPr id="36" name="object 36"/>
            <p:cNvPicPr/>
            <p:nvPr/>
          </p:nvPicPr>
          <p:blipFill>
            <a:blip r:embed="rId18" cstate="print"/>
            <a:stretch>
              <a:fillRect/>
            </a:stretch>
          </p:blipFill>
          <p:spPr>
            <a:xfrm>
              <a:off x="2456688" y="3464064"/>
              <a:ext cx="1703832" cy="582155"/>
            </a:xfrm>
            <a:prstGeom prst="rect">
              <a:avLst/>
            </a:prstGeom>
          </p:spPr>
        </p:pic>
      </p:grpSp>
      <p:sp>
        <p:nvSpPr>
          <p:cNvPr id="37" name="object 37"/>
          <p:cNvSpPr txBox="1"/>
          <p:nvPr/>
        </p:nvSpPr>
        <p:spPr>
          <a:xfrm>
            <a:off x="2650262" y="3834431"/>
            <a:ext cx="1999114" cy="354816"/>
          </a:xfrm>
          <a:prstGeom prst="rect">
            <a:avLst/>
          </a:prstGeom>
          <a:solidFill>
            <a:srgbClr val="00AAB5"/>
          </a:solidFill>
          <a:ln w="25908">
            <a:solidFill>
              <a:srgbClr val="000000"/>
            </a:solidFill>
          </a:ln>
        </p:spPr>
        <p:txBody>
          <a:bodyPr vert="horz" wrap="square" lIns="0" tIns="48998" rIns="0" bIns="0" rtlCol="0">
            <a:spAutoFit/>
          </a:bodyPr>
          <a:lstStyle/>
          <a:p>
            <a:pPr marL="267385" defTabSz="1007943">
              <a:spcBef>
                <a:spcPts val="386"/>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38" name="object 38"/>
          <p:cNvSpPr txBox="1"/>
          <p:nvPr/>
        </p:nvSpPr>
        <p:spPr>
          <a:xfrm>
            <a:off x="447485" y="3854873"/>
            <a:ext cx="2061411"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9"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dirty="0">
                <a:solidFill>
                  <a:srgbClr val="FFFFFF"/>
                </a:solidFill>
                <a:latin typeface="Calibri"/>
                <a:cs typeface="Calibri"/>
              </a:rPr>
              <a:t>(N-1):</a:t>
            </a:r>
            <a:endParaRPr sz="1984">
              <a:solidFill>
                <a:prstClr val="black"/>
              </a:solidFill>
              <a:latin typeface="Calibri"/>
              <a:cs typeface="Calibri"/>
            </a:endParaRPr>
          </a:p>
        </p:txBody>
      </p:sp>
      <p:grpSp>
        <p:nvGrpSpPr>
          <p:cNvPr id="39" name="object 39"/>
          <p:cNvGrpSpPr/>
          <p:nvPr/>
        </p:nvGrpSpPr>
        <p:grpSpPr>
          <a:xfrm>
            <a:off x="2583904" y="4453516"/>
            <a:ext cx="2139108" cy="643972"/>
            <a:chOff x="2343911" y="4040149"/>
            <a:chExt cx="1940560" cy="584200"/>
          </a:xfrm>
        </p:grpSpPr>
        <p:pic>
          <p:nvPicPr>
            <p:cNvPr id="40" name="object 40"/>
            <p:cNvPicPr/>
            <p:nvPr/>
          </p:nvPicPr>
          <p:blipFill>
            <a:blip r:embed="rId17" cstate="print"/>
            <a:stretch>
              <a:fillRect/>
            </a:stretch>
          </p:blipFill>
          <p:spPr>
            <a:xfrm>
              <a:off x="2343911" y="4040149"/>
              <a:ext cx="1940052" cy="519658"/>
            </a:xfrm>
            <a:prstGeom prst="rect">
              <a:avLst/>
            </a:prstGeom>
          </p:spPr>
        </p:pic>
        <p:pic>
          <p:nvPicPr>
            <p:cNvPr id="41" name="object 41"/>
            <p:cNvPicPr/>
            <p:nvPr/>
          </p:nvPicPr>
          <p:blipFill>
            <a:blip r:embed="rId18" cstate="print"/>
            <a:stretch>
              <a:fillRect/>
            </a:stretch>
          </p:blipFill>
          <p:spPr>
            <a:xfrm>
              <a:off x="2461259" y="4041660"/>
              <a:ext cx="1703832" cy="582155"/>
            </a:xfrm>
            <a:prstGeom prst="rect">
              <a:avLst/>
            </a:prstGeom>
          </p:spPr>
        </p:pic>
      </p:grpSp>
      <p:sp>
        <p:nvSpPr>
          <p:cNvPr id="42" name="object 42"/>
          <p:cNvSpPr txBox="1"/>
          <p:nvPr/>
        </p:nvSpPr>
        <p:spPr>
          <a:xfrm>
            <a:off x="2656981" y="4471129"/>
            <a:ext cx="1997713" cy="353403"/>
          </a:xfrm>
          <a:prstGeom prst="rect">
            <a:avLst/>
          </a:prstGeom>
          <a:solidFill>
            <a:srgbClr val="00AAB5"/>
          </a:solidFill>
          <a:ln w="25908">
            <a:solidFill>
              <a:srgbClr val="000000"/>
            </a:solidFill>
          </a:ln>
        </p:spPr>
        <p:txBody>
          <a:bodyPr vert="horz" wrap="square" lIns="0" tIns="47598" rIns="0" bIns="0" rtlCol="0">
            <a:spAutoFit/>
          </a:bodyPr>
          <a:lstStyle/>
          <a:p>
            <a:pPr marL="266685" defTabSz="1007943">
              <a:spcBef>
                <a:spcPts val="375"/>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43" name="object 43"/>
          <p:cNvSpPr txBox="1"/>
          <p:nvPr/>
        </p:nvSpPr>
        <p:spPr>
          <a:xfrm>
            <a:off x="453199" y="4490865"/>
            <a:ext cx="1699527"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3"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dirty="0">
                <a:solidFill>
                  <a:srgbClr val="FFFFFF"/>
                </a:solidFill>
                <a:latin typeface="Calibri"/>
                <a:cs typeface="Calibri"/>
              </a:rPr>
              <a:t>N:</a:t>
            </a:r>
            <a:endParaRPr sz="1984">
              <a:solidFill>
                <a:prstClr val="black"/>
              </a:solidFill>
              <a:latin typeface="Calibri"/>
              <a:cs typeface="Calibri"/>
            </a:endParaRPr>
          </a:p>
        </p:txBody>
      </p:sp>
      <p:grpSp>
        <p:nvGrpSpPr>
          <p:cNvPr id="44" name="object 44"/>
          <p:cNvGrpSpPr/>
          <p:nvPr/>
        </p:nvGrpSpPr>
        <p:grpSpPr>
          <a:xfrm>
            <a:off x="2562066" y="5090195"/>
            <a:ext cx="2140508" cy="641872"/>
            <a:chOff x="2324100" y="4617732"/>
            <a:chExt cx="1941830" cy="582295"/>
          </a:xfrm>
        </p:grpSpPr>
        <p:pic>
          <p:nvPicPr>
            <p:cNvPr id="45" name="object 45"/>
            <p:cNvPicPr/>
            <p:nvPr/>
          </p:nvPicPr>
          <p:blipFill>
            <a:blip r:embed="rId19" cstate="print"/>
            <a:stretch>
              <a:fillRect/>
            </a:stretch>
          </p:blipFill>
          <p:spPr>
            <a:xfrm>
              <a:off x="2324100" y="4617745"/>
              <a:ext cx="1941576" cy="519658"/>
            </a:xfrm>
            <a:prstGeom prst="rect">
              <a:avLst/>
            </a:prstGeom>
          </p:spPr>
        </p:pic>
        <p:pic>
          <p:nvPicPr>
            <p:cNvPr id="46" name="object 46"/>
            <p:cNvPicPr/>
            <p:nvPr/>
          </p:nvPicPr>
          <p:blipFill>
            <a:blip r:embed="rId20" cstate="print"/>
            <a:stretch>
              <a:fillRect/>
            </a:stretch>
          </p:blipFill>
          <p:spPr>
            <a:xfrm>
              <a:off x="2889504" y="4617732"/>
              <a:ext cx="809244" cy="582155"/>
            </a:xfrm>
            <a:prstGeom prst="rect">
              <a:avLst/>
            </a:prstGeom>
          </p:spPr>
        </p:pic>
        <p:sp>
          <p:nvSpPr>
            <p:cNvPr id="47" name="object 47"/>
            <p:cNvSpPr/>
            <p:nvPr/>
          </p:nvSpPr>
          <p:spPr>
            <a:xfrm>
              <a:off x="2390394" y="4633724"/>
              <a:ext cx="1813560" cy="391795"/>
            </a:xfrm>
            <a:custGeom>
              <a:avLst/>
              <a:gdLst/>
              <a:ahLst/>
              <a:cxnLst/>
              <a:rect l="l" t="t" r="r" b="b"/>
              <a:pathLst>
                <a:path w="1813560" h="391795">
                  <a:moveTo>
                    <a:pt x="1813560" y="0"/>
                  </a:moveTo>
                  <a:lnTo>
                    <a:pt x="0" y="0"/>
                  </a:lnTo>
                  <a:lnTo>
                    <a:pt x="0" y="391665"/>
                  </a:lnTo>
                  <a:lnTo>
                    <a:pt x="1813560" y="391665"/>
                  </a:lnTo>
                  <a:lnTo>
                    <a:pt x="181356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48" name="object 48"/>
          <p:cNvSpPr txBox="1"/>
          <p:nvPr/>
        </p:nvSpPr>
        <p:spPr>
          <a:xfrm>
            <a:off x="2635143" y="5107822"/>
            <a:ext cx="1999114" cy="353403"/>
          </a:xfrm>
          <a:prstGeom prst="rect">
            <a:avLst/>
          </a:prstGeom>
          <a:ln w="25908">
            <a:solidFill>
              <a:srgbClr val="000000"/>
            </a:solidFill>
          </a:ln>
        </p:spPr>
        <p:txBody>
          <a:bodyPr vert="horz" wrap="square" lIns="0" tIns="47598" rIns="0" bIns="0" rtlCol="0">
            <a:spAutoFit/>
          </a:bodyPr>
          <a:lstStyle/>
          <a:p>
            <a:pPr algn="ctr" defTabSz="1007943">
              <a:spcBef>
                <a:spcPts val="375"/>
              </a:spcBef>
            </a:pPr>
            <a:r>
              <a:rPr sz="1984" spc="-22" dirty="0">
                <a:solidFill>
                  <a:prstClr val="black"/>
                </a:solidFill>
                <a:latin typeface="Calibri"/>
                <a:cs typeface="Calibri"/>
              </a:rPr>
              <a:t>Wait</a:t>
            </a:r>
            <a:endParaRPr sz="1984">
              <a:solidFill>
                <a:prstClr val="black"/>
              </a:solidFill>
              <a:latin typeface="Calibri"/>
              <a:cs typeface="Calibri"/>
            </a:endParaRPr>
          </a:p>
        </p:txBody>
      </p:sp>
      <p:sp>
        <p:nvSpPr>
          <p:cNvPr id="49" name="object 49"/>
          <p:cNvSpPr txBox="1"/>
          <p:nvPr/>
        </p:nvSpPr>
        <p:spPr>
          <a:xfrm>
            <a:off x="432364" y="5127279"/>
            <a:ext cx="2110409" cy="319476"/>
          </a:xfrm>
          <a:prstGeom prst="rect">
            <a:avLst/>
          </a:prstGeom>
        </p:spPr>
        <p:txBody>
          <a:bodyPr vert="horz" wrap="square" lIns="0" tIns="13999" rIns="0" bIns="0" rtlCol="0">
            <a:spAutoFit/>
          </a:bodyPr>
          <a:lstStyle/>
          <a:p>
            <a:pPr marL="207188" indent="-193189" defTabSz="1007943">
              <a:spcBef>
                <a:spcPts val="110"/>
              </a:spcBef>
              <a:buFont typeface="Wingdings 3"/>
              <a:buChar char=""/>
              <a:tabLst>
                <a:tab pos="207188" algn="l"/>
              </a:tabLst>
            </a:pPr>
            <a:r>
              <a:rPr sz="1984" b="1" spc="-11" dirty="0">
                <a:solidFill>
                  <a:srgbClr val="FFFFFF"/>
                </a:solidFill>
                <a:latin typeface="Calibri"/>
                <a:cs typeface="Calibri"/>
              </a:rPr>
              <a:t>Rendering</a:t>
            </a:r>
            <a:r>
              <a:rPr sz="1984" b="1" spc="-77" dirty="0">
                <a:solidFill>
                  <a:srgbClr val="FFFFFF"/>
                </a:solidFill>
                <a:latin typeface="Calibri"/>
                <a:cs typeface="Calibri"/>
              </a:rPr>
              <a:t> </a:t>
            </a:r>
            <a:r>
              <a:rPr sz="1984" b="1" spc="-6" dirty="0">
                <a:solidFill>
                  <a:srgbClr val="FFFFFF"/>
                </a:solidFill>
                <a:latin typeface="Calibri"/>
                <a:cs typeface="Calibri"/>
              </a:rPr>
              <a:t>thread:</a:t>
            </a:r>
            <a:endParaRPr sz="1984">
              <a:solidFill>
                <a:prstClr val="black"/>
              </a:solidFill>
              <a:latin typeface="Calibri"/>
              <a:cs typeface="Calibri"/>
            </a:endParaRPr>
          </a:p>
        </p:txBody>
      </p:sp>
      <p:grpSp>
        <p:nvGrpSpPr>
          <p:cNvPr id="50" name="object 50"/>
          <p:cNvGrpSpPr/>
          <p:nvPr/>
        </p:nvGrpSpPr>
        <p:grpSpPr>
          <a:xfrm>
            <a:off x="4692214" y="5086849"/>
            <a:ext cx="2585689" cy="643972"/>
            <a:chOff x="4256532" y="4614697"/>
            <a:chExt cx="2345690" cy="584200"/>
          </a:xfrm>
        </p:grpSpPr>
        <p:pic>
          <p:nvPicPr>
            <p:cNvPr id="51" name="object 51"/>
            <p:cNvPicPr/>
            <p:nvPr/>
          </p:nvPicPr>
          <p:blipFill>
            <a:blip r:embed="rId21" cstate="print"/>
            <a:stretch>
              <a:fillRect/>
            </a:stretch>
          </p:blipFill>
          <p:spPr>
            <a:xfrm>
              <a:off x="4256532" y="4614697"/>
              <a:ext cx="2345436" cy="519658"/>
            </a:xfrm>
            <a:prstGeom prst="rect">
              <a:avLst/>
            </a:prstGeom>
          </p:spPr>
        </p:pic>
        <p:pic>
          <p:nvPicPr>
            <p:cNvPr id="52" name="object 52"/>
            <p:cNvPicPr/>
            <p:nvPr/>
          </p:nvPicPr>
          <p:blipFill>
            <a:blip r:embed="rId22" cstate="print"/>
            <a:stretch>
              <a:fillRect/>
            </a:stretch>
          </p:blipFill>
          <p:spPr>
            <a:xfrm>
              <a:off x="4262628" y="4616208"/>
              <a:ext cx="2330196" cy="582155"/>
            </a:xfrm>
            <a:prstGeom prst="rect">
              <a:avLst/>
            </a:prstGeom>
          </p:spPr>
        </p:pic>
        <p:sp>
          <p:nvSpPr>
            <p:cNvPr id="53" name="object 53"/>
            <p:cNvSpPr/>
            <p:nvPr/>
          </p:nvSpPr>
          <p:spPr>
            <a:xfrm>
              <a:off x="4322826" y="4630671"/>
              <a:ext cx="2217420" cy="391795"/>
            </a:xfrm>
            <a:custGeom>
              <a:avLst/>
              <a:gdLst/>
              <a:ahLst/>
              <a:cxnLst/>
              <a:rect l="l" t="t" r="r" b="b"/>
              <a:pathLst>
                <a:path w="2217420" h="391795">
                  <a:moveTo>
                    <a:pt x="2217420" y="0"/>
                  </a:moveTo>
                  <a:lnTo>
                    <a:pt x="0" y="0"/>
                  </a:lnTo>
                  <a:lnTo>
                    <a:pt x="0" y="391670"/>
                  </a:lnTo>
                  <a:lnTo>
                    <a:pt x="2217420" y="391670"/>
                  </a:lnTo>
                  <a:lnTo>
                    <a:pt x="221742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54" name="object 54"/>
            <p:cNvSpPr/>
            <p:nvPr/>
          </p:nvSpPr>
          <p:spPr>
            <a:xfrm>
              <a:off x="4322826" y="4630671"/>
              <a:ext cx="2217420" cy="391795"/>
            </a:xfrm>
            <a:custGeom>
              <a:avLst/>
              <a:gdLst/>
              <a:ahLst/>
              <a:cxnLst/>
              <a:rect l="l" t="t" r="r" b="b"/>
              <a:pathLst>
                <a:path w="2217420" h="391795">
                  <a:moveTo>
                    <a:pt x="0" y="391670"/>
                  </a:moveTo>
                  <a:lnTo>
                    <a:pt x="2217420" y="391670"/>
                  </a:lnTo>
                  <a:lnTo>
                    <a:pt x="2217420" y="0"/>
                  </a:lnTo>
                  <a:lnTo>
                    <a:pt x="0" y="0"/>
                  </a:lnTo>
                  <a:lnTo>
                    <a:pt x="0" y="391670"/>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55" name="object 55"/>
          <p:cNvSpPr txBox="1"/>
          <p:nvPr/>
        </p:nvSpPr>
        <p:spPr>
          <a:xfrm>
            <a:off x="4896324" y="5138617"/>
            <a:ext cx="2182506" cy="319476"/>
          </a:xfrm>
          <a:prstGeom prst="rect">
            <a:avLst/>
          </a:prstGeom>
        </p:spPr>
        <p:txBody>
          <a:bodyPr vert="horz" wrap="square" lIns="0" tIns="13999" rIns="0" bIns="0" rtlCol="0">
            <a:spAutoFit/>
          </a:bodyPr>
          <a:lstStyle/>
          <a:p>
            <a:pPr marL="13999" defTabSz="1007943">
              <a:spcBef>
                <a:spcPts val="110"/>
              </a:spcBef>
            </a:pPr>
            <a:r>
              <a:rPr sz="1984" spc="-6" dirty="0">
                <a:solidFill>
                  <a:prstClr val="black"/>
                </a:solidFill>
                <a:latin typeface="Calibri"/>
                <a:cs typeface="Calibri"/>
              </a:rPr>
              <a:t>(upload</a:t>
            </a:r>
            <a:r>
              <a:rPr sz="1984" spc="6" dirty="0">
                <a:solidFill>
                  <a:prstClr val="black"/>
                </a:solidFill>
                <a:latin typeface="Calibri"/>
                <a:cs typeface="Calibri"/>
              </a:rPr>
              <a:t> </a:t>
            </a:r>
            <a:r>
              <a:rPr sz="1984" spc="-17" dirty="0">
                <a:solidFill>
                  <a:prstClr val="black"/>
                </a:solidFill>
                <a:latin typeface="Calibri"/>
                <a:cs typeface="Calibri"/>
              </a:rPr>
              <a:t>data</a:t>
            </a:r>
            <a:r>
              <a:rPr sz="1984" spc="-22" dirty="0">
                <a:solidFill>
                  <a:prstClr val="black"/>
                </a:solidFill>
                <a:latin typeface="Calibri"/>
                <a:cs typeface="Calibri"/>
              </a:rPr>
              <a:t> </a:t>
            </a:r>
            <a:r>
              <a:rPr sz="1984" spc="-11" dirty="0">
                <a:solidFill>
                  <a:prstClr val="black"/>
                </a:solidFill>
                <a:latin typeface="Calibri"/>
                <a:cs typeface="Calibri"/>
              </a:rPr>
              <a:t>to</a:t>
            </a:r>
            <a:r>
              <a:rPr sz="1984" spc="-22" dirty="0">
                <a:solidFill>
                  <a:prstClr val="black"/>
                </a:solidFill>
                <a:latin typeface="Calibri"/>
                <a:cs typeface="Calibri"/>
              </a:rPr>
              <a:t> </a:t>
            </a:r>
            <a:r>
              <a:rPr sz="1984" spc="-6" dirty="0">
                <a:solidFill>
                  <a:prstClr val="black"/>
                </a:solidFill>
                <a:latin typeface="Calibri"/>
                <a:cs typeface="Calibri"/>
              </a:rPr>
              <a:t>GPU)</a:t>
            </a:r>
            <a:endParaRPr sz="1984">
              <a:solidFill>
                <a:prstClr val="black"/>
              </a:solidFill>
              <a:latin typeface="Calibri"/>
              <a:cs typeface="Calibri"/>
            </a:endParaRPr>
          </a:p>
        </p:txBody>
      </p:sp>
      <p:grpSp>
        <p:nvGrpSpPr>
          <p:cNvPr id="56" name="object 56"/>
          <p:cNvGrpSpPr/>
          <p:nvPr/>
        </p:nvGrpSpPr>
        <p:grpSpPr>
          <a:xfrm>
            <a:off x="7254103" y="5091888"/>
            <a:ext cx="1868219" cy="643972"/>
            <a:chOff x="6580631" y="4619269"/>
            <a:chExt cx="1694814" cy="584200"/>
          </a:xfrm>
        </p:grpSpPr>
        <p:pic>
          <p:nvPicPr>
            <p:cNvPr id="57" name="object 57"/>
            <p:cNvPicPr/>
            <p:nvPr/>
          </p:nvPicPr>
          <p:blipFill>
            <a:blip r:embed="rId23" cstate="print"/>
            <a:stretch>
              <a:fillRect/>
            </a:stretch>
          </p:blipFill>
          <p:spPr>
            <a:xfrm>
              <a:off x="6580631" y="4619269"/>
              <a:ext cx="1694688" cy="519658"/>
            </a:xfrm>
            <a:prstGeom prst="rect">
              <a:avLst/>
            </a:prstGeom>
          </p:spPr>
        </p:pic>
        <p:pic>
          <p:nvPicPr>
            <p:cNvPr id="58" name="object 58"/>
            <p:cNvPicPr/>
            <p:nvPr/>
          </p:nvPicPr>
          <p:blipFill>
            <a:blip r:embed="rId24" cstate="print"/>
            <a:stretch>
              <a:fillRect/>
            </a:stretch>
          </p:blipFill>
          <p:spPr>
            <a:xfrm>
              <a:off x="6582155" y="4620780"/>
              <a:ext cx="1691640" cy="582155"/>
            </a:xfrm>
            <a:prstGeom prst="rect">
              <a:avLst/>
            </a:prstGeom>
          </p:spPr>
        </p:pic>
        <p:sp>
          <p:nvSpPr>
            <p:cNvPr id="59" name="object 59"/>
            <p:cNvSpPr/>
            <p:nvPr/>
          </p:nvSpPr>
          <p:spPr>
            <a:xfrm>
              <a:off x="6646925" y="4635248"/>
              <a:ext cx="1567180" cy="391795"/>
            </a:xfrm>
            <a:custGeom>
              <a:avLst/>
              <a:gdLst/>
              <a:ahLst/>
              <a:cxnLst/>
              <a:rect l="l" t="t" r="r" b="b"/>
              <a:pathLst>
                <a:path w="1567179" h="391795">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60" name="object 60"/>
            <p:cNvSpPr/>
            <p:nvPr/>
          </p:nvSpPr>
          <p:spPr>
            <a:xfrm>
              <a:off x="6646925" y="4635248"/>
              <a:ext cx="1567180" cy="391795"/>
            </a:xfrm>
            <a:custGeom>
              <a:avLst/>
              <a:gdLst/>
              <a:ahLst/>
              <a:cxnLst/>
              <a:rect l="l" t="t" r="r" b="b"/>
              <a:pathLst>
                <a:path w="1567179" h="391795">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61" name="object 61"/>
          <p:cNvSpPr txBox="1"/>
          <p:nvPr/>
        </p:nvSpPr>
        <p:spPr>
          <a:xfrm>
            <a:off x="7452055" y="5144022"/>
            <a:ext cx="1478336" cy="319476"/>
          </a:xfrm>
          <a:prstGeom prst="rect">
            <a:avLst/>
          </a:prstGeom>
        </p:spPr>
        <p:txBody>
          <a:bodyPr vert="horz" wrap="square" lIns="0" tIns="13999" rIns="0" bIns="0" rtlCol="0">
            <a:spAutoFit/>
          </a:bodyPr>
          <a:lstStyle/>
          <a:p>
            <a:pPr marL="13999" defTabSz="1007943">
              <a:spcBef>
                <a:spcPts val="110"/>
              </a:spcBef>
            </a:pPr>
            <a:r>
              <a:rPr sz="1984" spc="-6" dirty="0">
                <a:solidFill>
                  <a:prstClr val="black"/>
                </a:solidFill>
                <a:latin typeface="Calibri"/>
                <a:cs typeface="Calibri"/>
              </a:rPr>
              <a:t>(change</a:t>
            </a:r>
            <a:r>
              <a:rPr sz="1984" spc="-44" dirty="0">
                <a:solidFill>
                  <a:prstClr val="black"/>
                </a:solidFill>
                <a:latin typeface="Calibri"/>
                <a:cs typeface="Calibri"/>
              </a:rPr>
              <a:t> </a:t>
            </a:r>
            <a:r>
              <a:rPr sz="1984" spc="-22" dirty="0">
                <a:solidFill>
                  <a:prstClr val="black"/>
                </a:solidFill>
                <a:latin typeface="Calibri"/>
                <a:cs typeface="Calibri"/>
              </a:rPr>
              <a:t>state)</a:t>
            </a:r>
            <a:endParaRPr sz="1984">
              <a:solidFill>
                <a:prstClr val="black"/>
              </a:solidFill>
              <a:latin typeface="Calibri"/>
              <a:cs typeface="Calibri"/>
            </a:endParaRPr>
          </a:p>
        </p:txBody>
      </p:sp>
      <p:grpSp>
        <p:nvGrpSpPr>
          <p:cNvPr id="62" name="object 62"/>
          <p:cNvGrpSpPr/>
          <p:nvPr/>
        </p:nvGrpSpPr>
        <p:grpSpPr>
          <a:xfrm>
            <a:off x="9091945" y="5098608"/>
            <a:ext cx="1889919" cy="628573"/>
            <a:chOff x="8247888" y="4625365"/>
            <a:chExt cx="1714500" cy="570230"/>
          </a:xfrm>
        </p:grpSpPr>
        <p:pic>
          <p:nvPicPr>
            <p:cNvPr id="63" name="object 63"/>
            <p:cNvPicPr/>
            <p:nvPr/>
          </p:nvPicPr>
          <p:blipFill>
            <a:blip r:embed="rId23" cstate="print"/>
            <a:stretch>
              <a:fillRect/>
            </a:stretch>
          </p:blipFill>
          <p:spPr>
            <a:xfrm>
              <a:off x="8260080" y="4625365"/>
              <a:ext cx="1694688" cy="519658"/>
            </a:xfrm>
            <a:prstGeom prst="rect">
              <a:avLst/>
            </a:prstGeom>
          </p:spPr>
        </p:pic>
        <p:pic>
          <p:nvPicPr>
            <p:cNvPr id="64" name="object 64"/>
            <p:cNvPicPr/>
            <p:nvPr/>
          </p:nvPicPr>
          <p:blipFill>
            <a:blip r:embed="rId25" cstate="print"/>
            <a:stretch>
              <a:fillRect/>
            </a:stretch>
          </p:blipFill>
          <p:spPr>
            <a:xfrm>
              <a:off x="8247888" y="4639081"/>
              <a:ext cx="1714500" cy="556234"/>
            </a:xfrm>
            <a:prstGeom prst="rect">
              <a:avLst/>
            </a:prstGeom>
          </p:spPr>
        </p:pic>
        <p:sp>
          <p:nvSpPr>
            <p:cNvPr id="65" name="object 65"/>
            <p:cNvSpPr/>
            <p:nvPr/>
          </p:nvSpPr>
          <p:spPr>
            <a:xfrm>
              <a:off x="8326374" y="4641344"/>
              <a:ext cx="1567180" cy="391795"/>
            </a:xfrm>
            <a:custGeom>
              <a:avLst/>
              <a:gdLst/>
              <a:ahLst/>
              <a:cxnLst/>
              <a:rect l="l" t="t" r="r" b="b"/>
              <a:pathLst>
                <a:path w="1567179" h="391795">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66" name="object 66"/>
            <p:cNvSpPr/>
            <p:nvPr/>
          </p:nvSpPr>
          <p:spPr>
            <a:xfrm>
              <a:off x="8326374" y="4641344"/>
              <a:ext cx="1567180" cy="391795"/>
            </a:xfrm>
            <a:custGeom>
              <a:avLst/>
              <a:gdLst/>
              <a:ahLst/>
              <a:cxnLst/>
              <a:rect l="l" t="t" r="r" b="b"/>
              <a:pathLst>
                <a:path w="1567179" h="391795">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67" name="object 67"/>
          <p:cNvSpPr txBox="1"/>
          <p:nvPr/>
        </p:nvSpPr>
        <p:spPr>
          <a:xfrm>
            <a:off x="9178460" y="5116223"/>
            <a:ext cx="1727526" cy="347783"/>
          </a:xfrm>
          <a:prstGeom prst="rect">
            <a:avLst/>
          </a:prstGeom>
        </p:spPr>
        <p:txBody>
          <a:bodyPr vert="horz" wrap="square" lIns="0" tIns="58797" rIns="0" bIns="0" rtlCol="0">
            <a:spAutoFit/>
          </a:bodyPr>
          <a:lstStyle/>
          <a:p>
            <a:pPr marL="116193" defTabSz="1007943">
              <a:spcBef>
                <a:spcPts val="463"/>
              </a:spcBef>
            </a:pPr>
            <a:r>
              <a:rPr sz="1874" spc="-11" dirty="0">
                <a:solidFill>
                  <a:prstClr val="black"/>
                </a:solidFill>
                <a:latin typeface="Calibri"/>
                <a:cs typeface="Calibri"/>
              </a:rPr>
              <a:t>Dispatch/draw!</a:t>
            </a:r>
            <a:endParaRPr sz="1874">
              <a:solidFill>
                <a:prstClr val="black"/>
              </a:solidFill>
              <a:latin typeface="Calibri"/>
              <a:cs typeface="Calibri"/>
            </a:endParaRPr>
          </a:p>
        </p:txBody>
      </p:sp>
      <p:grpSp>
        <p:nvGrpSpPr>
          <p:cNvPr id="68" name="object 68"/>
          <p:cNvGrpSpPr/>
          <p:nvPr/>
        </p:nvGrpSpPr>
        <p:grpSpPr>
          <a:xfrm>
            <a:off x="7089470" y="5095248"/>
            <a:ext cx="5770552" cy="643972"/>
            <a:chOff x="6431279" y="4622317"/>
            <a:chExt cx="5234940" cy="584200"/>
          </a:xfrm>
        </p:grpSpPr>
        <p:sp>
          <p:nvSpPr>
            <p:cNvPr id="69" name="object 69"/>
            <p:cNvSpPr/>
            <p:nvPr/>
          </p:nvSpPr>
          <p:spPr>
            <a:xfrm>
              <a:off x="6431279" y="4745736"/>
              <a:ext cx="352425" cy="187960"/>
            </a:xfrm>
            <a:custGeom>
              <a:avLst/>
              <a:gdLst/>
              <a:ahLst/>
              <a:cxnLst/>
              <a:rect l="l" t="t" r="r" b="b"/>
              <a:pathLst>
                <a:path w="352425" h="187960">
                  <a:moveTo>
                    <a:pt x="258318" y="0"/>
                  </a:moveTo>
                  <a:lnTo>
                    <a:pt x="258318" y="46863"/>
                  </a:lnTo>
                  <a:lnTo>
                    <a:pt x="0" y="46863"/>
                  </a:lnTo>
                  <a:lnTo>
                    <a:pt x="0" y="140589"/>
                  </a:lnTo>
                  <a:lnTo>
                    <a:pt x="258318" y="140589"/>
                  </a:lnTo>
                  <a:lnTo>
                    <a:pt x="258318" y="187452"/>
                  </a:lnTo>
                  <a:lnTo>
                    <a:pt x="352044" y="93726"/>
                  </a:lnTo>
                  <a:lnTo>
                    <a:pt x="258318" y="0"/>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sp>
          <p:nvSpPr>
            <p:cNvPr id="70" name="object 70"/>
            <p:cNvSpPr/>
            <p:nvPr/>
          </p:nvSpPr>
          <p:spPr>
            <a:xfrm>
              <a:off x="8127491" y="4750308"/>
              <a:ext cx="350520" cy="187960"/>
            </a:xfrm>
            <a:custGeom>
              <a:avLst/>
              <a:gdLst/>
              <a:ahLst/>
              <a:cxnLst/>
              <a:rect l="l" t="t" r="r" b="b"/>
              <a:pathLst>
                <a:path w="350520" h="187960">
                  <a:moveTo>
                    <a:pt x="256794" y="0"/>
                  </a:moveTo>
                  <a:lnTo>
                    <a:pt x="256794" y="46863"/>
                  </a:lnTo>
                  <a:lnTo>
                    <a:pt x="0" y="46863"/>
                  </a:lnTo>
                  <a:lnTo>
                    <a:pt x="0" y="140589"/>
                  </a:lnTo>
                  <a:lnTo>
                    <a:pt x="256794" y="140589"/>
                  </a:lnTo>
                  <a:lnTo>
                    <a:pt x="256794" y="187452"/>
                  </a:lnTo>
                  <a:lnTo>
                    <a:pt x="350520" y="93726"/>
                  </a:lnTo>
                  <a:lnTo>
                    <a:pt x="256794"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71" name="object 71"/>
            <p:cNvPicPr/>
            <p:nvPr/>
          </p:nvPicPr>
          <p:blipFill>
            <a:blip r:embed="rId23" cstate="print"/>
            <a:stretch>
              <a:fillRect/>
            </a:stretch>
          </p:blipFill>
          <p:spPr>
            <a:xfrm>
              <a:off x="9971531" y="4622317"/>
              <a:ext cx="1694688" cy="519658"/>
            </a:xfrm>
            <a:prstGeom prst="rect">
              <a:avLst/>
            </a:prstGeom>
          </p:spPr>
        </p:pic>
        <p:pic>
          <p:nvPicPr>
            <p:cNvPr id="72" name="object 72"/>
            <p:cNvPicPr/>
            <p:nvPr/>
          </p:nvPicPr>
          <p:blipFill>
            <a:blip r:embed="rId26" cstate="print"/>
            <a:stretch>
              <a:fillRect/>
            </a:stretch>
          </p:blipFill>
          <p:spPr>
            <a:xfrm>
              <a:off x="10030967" y="4623828"/>
              <a:ext cx="1575816" cy="582155"/>
            </a:xfrm>
            <a:prstGeom prst="rect">
              <a:avLst/>
            </a:prstGeom>
          </p:spPr>
        </p:pic>
        <p:sp>
          <p:nvSpPr>
            <p:cNvPr id="73" name="object 73"/>
            <p:cNvSpPr/>
            <p:nvPr/>
          </p:nvSpPr>
          <p:spPr>
            <a:xfrm>
              <a:off x="10037826" y="4638291"/>
              <a:ext cx="1567180" cy="391795"/>
            </a:xfrm>
            <a:custGeom>
              <a:avLst/>
              <a:gdLst/>
              <a:ahLst/>
              <a:cxnLst/>
              <a:rect l="l" t="t" r="r" b="b"/>
              <a:pathLst>
                <a:path w="1567179" h="391795">
                  <a:moveTo>
                    <a:pt x="1566672" y="0"/>
                  </a:moveTo>
                  <a:lnTo>
                    <a:pt x="0" y="0"/>
                  </a:lnTo>
                  <a:lnTo>
                    <a:pt x="0" y="391670"/>
                  </a:lnTo>
                  <a:lnTo>
                    <a:pt x="1566672" y="391670"/>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74" name="object 74"/>
          <p:cNvSpPr txBox="1"/>
          <p:nvPr/>
        </p:nvSpPr>
        <p:spPr>
          <a:xfrm>
            <a:off x="11065020" y="5112857"/>
            <a:ext cx="1727526" cy="354110"/>
          </a:xfrm>
          <a:prstGeom prst="rect">
            <a:avLst/>
          </a:prstGeom>
          <a:ln w="25908">
            <a:solidFill>
              <a:srgbClr val="000000"/>
            </a:solidFill>
          </a:ln>
        </p:spPr>
        <p:txBody>
          <a:bodyPr vert="horz" wrap="square" lIns="0" tIns="48298" rIns="0" bIns="0" rtlCol="0">
            <a:spAutoFit/>
          </a:bodyPr>
          <a:lstStyle/>
          <a:p>
            <a:pPr marL="202989" defTabSz="1007943">
              <a:spcBef>
                <a:spcPts val="380"/>
              </a:spcBef>
            </a:pPr>
            <a:r>
              <a:rPr sz="1984" spc="-11" dirty="0">
                <a:solidFill>
                  <a:prstClr val="black"/>
                </a:solidFill>
                <a:latin typeface="Calibri"/>
                <a:cs typeface="Calibri"/>
              </a:rPr>
              <a:t>Swap</a:t>
            </a:r>
            <a:r>
              <a:rPr sz="1984" spc="-33" dirty="0">
                <a:solidFill>
                  <a:prstClr val="black"/>
                </a:solidFill>
                <a:latin typeface="Calibri"/>
                <a:cs typeface="Calibri"/>
              </a:rPr>
              <a:t> </a:t>
            </a:r>
            <a:r>
              <a:rPr sz="1984" spc="-17" dirty="0">
                <a:solidFill>
                  <a:prstClr val="black"/>
                </a:solidFill>
                <a:latin typeface="Calibri"/>
                <a:cs typeface="Calibri"/>
              </a:rPr>
              <a:t>buffers</a:t>
            </a:r>
            <a:endParaRPr sz="1984">
              <a:solidFill>
                <a:prstClr val="black"/>
              </a:solidFill>
              <a:latin typeface="Calibri"/>
              <a:cs typeface="Calibri"/>
            </a:endParaRPr>
          </a:p>
        </p:txBody>
      </p:sp>
      <p:grpSp>
        <p:nvGrpSpPr>
          <p:cNvPr id="75" name="object 75"/>
          <p:cNvGrpSpPr/>
          <p:nvPr/>
        </p:nvGrpSpPr>
        <p:grpSpPr>
          <a:xfrm>
            <a:off x="4440226" y="5227935"/>
            <a:ext cx="6765209" cy="712569"/>
            <a:chOff x="4027932" y="4742688"/>
            <a:chExt cx="6137275" cy="646430"/>
          </a:xfrm>
        </p:grpSpPr>
        <p:sp>
          <p:nvSpPr>
            <p:cNvPr id="76" name="object 76"/>
            <p:cNvSpPr/>
            <p:nvPr/>
          </p:nvSpPr>
          <p:spPr>
            <a:xfrm>
              <a:off x="9814560" y="4747260"/>
              <a:ext cx="350520" cy="189230"/>
            </a:xfrm>
            <a:custGeom>
              <a:avLst/>
              <a:gdLst/>
              <a:ahLst/>
              <a:cxnLst/>
              <a:rect l="l" t="t" r="r" b="b"/>
              <a:pathLst>
                <a:path w="350520" h="189229">
                  <a:moveTo>
                    <a:pt x="256032" y="0"/>
                  </a:moveTo>
                  <a:lnTo>
                    <a:pt x="256032" y="47244"/>
                  </a:lnTo>
                  <a:lnTo>
                    <a:pt x="0" y="47244"/>
                  </a:lnTo>
                  <a:lnTo>
                    <a:pt x="0" y="141732"/>
                  </a:lnTo>
                  <a:lnTo>
                    <a:pt x="256032" y="141732"/>
                  </a:lnTo>
                  <a:lnTo>
                    <a:pt x="256032" y="188976"/>
                  </a:lnTo>
                  <a:lnTo>
                    <a:pt x="350520" y="94488"/>
                  </a:lnTo>
                  <a:lnTo>
                    <a:pt x="256032"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77" name="object 77"/>
            <p:cNvPicPr/>
            <p:nvPr/>
          </p:nvPicPr>
          <p:blipFill>
            <a:blip r:embed="rId27" cstate="print"/>
            <a:stretch>
              <a:fillRect/>
            </a:stretch>
          </p:blipFill>
          <p:spPr>
            <a:xfrm>
              <a:off x="7196327" y="4983505"/>
              <a:ext cx="271246" cy="335254"/>
            </a:xfrm>
            <a:prstGeom prst="rect">
              <a:avLst/>
            </a:prstGeom>
          </p:spPr>
        </p:pic>
        <p:pic>
          <p:nvPicPr>
            <p:cNvPr id="78" name="object 78"/>
            <p:cNvPicPr/>
            <p:nvPr/>
          </p:nvPicPr>
          <p:blipFill>
            <a:blip r:embed="rId28" cstate="print"/>
            <a:stretch>
              <a:fillRect/>
            </a:stretch>
          </p:blipFill>
          <p:spPr>
            <a:xfrm>
              <a:off x="7249668" y="4986528"/>
              <a:ext cx="169164" cy="233172"/>
            </a:xfrm>
            <a:prstGeom prst="rect">
              <a:avLst/>
            </a:prstGeom>
          </p:spPr>
        </p:pic>
        <p:pic>
          <p:nvPicPr>
            <p:cNvPr id="79" name="object 79"/>
            <p:cNvPicPr/>
            <p:nvPr/>
          </p:nvPicPr>
          <p:blipFill>
            <a:blip r:embed="rId29" cstate="print"/>
            <a:stretch>
              <a:fillRect/>
            </a:stretch>
          </p:blipFill>
          <p:spPr>
            <a:xfrm>
              <a:off x="7237476" y="5213654"/>
              <a:ext cx="2546604" cy="175336"/>
            </a:xfrm>
            <a:prstGeom prst="rect">
              <a:avLst/>
            </a:prstGeom>
          </p:spPr>
        </p:pic>
        <p:sp>
          <p:nvSpPr>
            <p:cNvPr id="80" name="object 80"/>
            <p:cNvSpPr/>
            <p:nvPr/>
          </p:nvSpPr>
          <p:spPr>
            <a:xfrm>
              <a:off x="7290816" y="5216654"/>
              <a:ext cx="2444750" cy="73660"/>
            </a:xfrm>
            <a:custGeom>
              <a:avLst/>
              <a:gdLst/>
              <a:ahLst/>
              <a:cxnLst/>
              <a:rect l="l" t="t" r="r" b="b"/>
              <a:pathLst>
                <a:path w="2444750" h="73660">
                  <a:moveTo>
                    <a:pt x="2444496" y="0"/>
                  </a:moveTo>
                  <a:lnTo>
                    <a:pt x="0" y="0"/>
                  </a:lnTo>
                  <a:lnTo>
                    <a:pt x="0" y="73149"/>
                  </a:lnTo>
                  <a:lnTo>
                    <a:pt x="2444496" y="73149"/>
                  </a:lnTo>
                  <a:lnTo>
                    <a:pt x="2444496"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pic>
          <p:nvPicPr>
            <p:cNvPr id="81" name="object 81"/>
            <p:cNvPicPr/>
            <p:nvPr/>
          </p:nvPicPr>
          <p:blipFill>
            <a:blip r:embed="rId30" cstate="print"/>
            <a:stretch>
              <a:fillRect/>
            </a:stretch>
          </p:blipFill>
          <p:spPr>
            <a:xfrm>
              <a:off x="9607296" y="4983454"/>
              <a:ext cx="176822" cy="332257"/>
            </a:xfrm>
            <a:prstGeom prst="rect">
              <a:avLst/>
            </a:prstGeom>
          </p:spPr>
        </p:pic>
        <p:sp>
          <p:nvSpPr>
            <p:cNvPr id="82" name="object 82"/>
            <p:cNvSpPr/>
            <p:nvPr/>
          </p:nvSpPr>
          <p:spPr>
            <a:xfrm>
              <a:off x="9660636" y="4986524"/>
              <a:ext cx="74930" cy="230504"/>
            </a:xfrm>
            <a:custGeom>
              <a:avLst/>
              <a:gdLst/>
              <a:ahLst/>
              <a:cxnLst/>
              <a:rect l="l" t="t" r="r" b="b"/>
              <a:pathLst>
                <a:path w="74929" h="230504">
                  <a:moveTo>
                    <a:pt x="74677" y="0"/>
                  </a:moveTo>
                  <a:lnTo>
                    <a:pt x="0" y="0"/>
                  </a:lnTo>
                  <a:lnTo>
                    <a:pt x="0" y="230127"/>
                  </a:lnTo>
                  <a:lnTo>
                    <a:pt x="74677" y="230127"/>
                  </a:lnTo>
                  <a:lnTo>
                    <a:pt x="74677"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sp>
          <p:nvSpPr>
            <p:cNvPr id="83" name="object 83"/>
            <p:cNvSpPr/>
            <p:nvPr/>
          </p:nvSpPr>
          <p:spPr>
            <a:xfrm>
              <a:off x="4027932" y="4742688"/>
              <a:ext cx="352425" cy="187960"/>
            </a:xfrm>
            <a:custGeom>
              <a:avLst/>
              <a:gdLst/>
              <a:ahLst/>
              <a:cxnLst/>
              <a:rect l="l" t="t" r="r" b="b"/>
              <a:pathLst>
                <a:path w="352425" h="187960">
                  <a:moveTo>
                    <a:pt x="258318" y="0"/>
                  </a:moveTo>
                  <a:lnTo>
                    <a:pt x="258318" y="46863"/>
                  </a:lnTo>
                  <a:lnTo>
                    <a:pt x="0" y="46863"/>
                  </a:lnTo>
                  <a:lnTo>
                    <a:pt x="0" y="140589"/>
                  </a:lnTo>
                  <a:lnTo>
                    <a:pt x="258318" y="140589"/>
                  </a:lnTo>
                  <a:lnTo>
                    <a:pt x="258318" y="187452"/>
                  </a:lnTo>
                  <a:lnTo>
                    <a:pt x="352044" y="93726"/>
                  </a:lnTo>
                  <a:lnTo>
                    <a:pt x="258318" y="0"/>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7</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grpSp>
      <p:sp>
        <p:nvSpPr>
          <p:cNvPr id="12" name="object 12"/>
          <p:cNvSpPr txBox="1"/>
          <p:nvPr/>
        </p:nvSpPr>
        <p:spPr>
          <a:xfrm>
            <a:off x="1201433" y="7097469"/>
            <a:ext cx="554376" cy="166806"/>
          </a:xfrm>
          <a:prstGeom prst="rect">
            <a:avLst/>
          </a:prstGeom>
        </p:spPr>
        <p:txBody>
          <a:bodyPr vert="horz" wrap="square" lIns="0" tIns="13999" rIns="0" bIns="0" rtlCol="0">
            <a:spAutoFit/>
          </a:bodyPr>
          <a:lstStyle/>
          <a:p>
            <a:pPr marL="13999" defTabSz="1007943">
              <a:spcBef>
                <a:spcPts val="110"/>
              </a:spcBef>
            </a:pPr>
            <a:r>
              <a:rPr sz="992" dirty="0">
                <a:solidFill>
                  <a:srgbClr val="FFFFFF"/>
                </a:solidFill>
                <a:latin typeface="Calibri"/>
                <a:cs typeface="Calibri"/>
              </a:rPr>
              <a:t>M</a:t>
            </a:r>
            <a:r>
              <a:rPr sz="992" spc="-11" dirty="0">
                <a:solidFill>
                  <a:srgbClr val="FFFFFF"/>
                </a:solidFill>
                <a:latin typeface="Calibri"/>
                <a:cs typeface="Calibri"/>
              </a:rPr>
              <a:t>A</a:t>
            </a:r>
            <a:r>
              <a:rPr sz="992" dirty="0">
                <a:solidFill>
                  <a:srgbClr val="FFFFFF"/>
                </a:solidFill>
                <a:latin typeface="Calibri"/>
                <a:cs typeface="Calibri"/>
              </a:rPr>
              <a:t>Y</a:t>
            </a:r>
            <a:r>
              <a:rPr sz="992" spc="-22" dirty="0">
                <a:solidFill>
                  <a:srgbClr val="FFFFFF"/>
                </a:solidFill>
                <a:latin typeface="Times New Roman"/>
                <a:cs typeface="Times New Roman"/>
              </a:rPr>
              <a:t> </a:t>
            </a:r>
            <a:r>
              <a:rPr sz="992" dirty="0">
                <a:solidFill>
                  <a:srgbClr val="FFFFFF"/>
                </a:solidFill>
                <a:latin typeface="Calibri"/>
                <a:cs typeface="Calibri"/>
              </a:rPr>
              <a:t>2016</a:t>
            </a:r>
            <a:endParaRPr sz="992">
              <a:solidFill>
                <a:prstClr val="black"/>
              </a:solidFill>
              <a:latin typeface="Calibri"/>
              <a:cs typeface="Calibri"/>
            </a:endParaRPr>
          </a:p>
        </p:txBody>
      </p:sp>
      <p:grpSp>
        <p:nvGrpSpPr>
          <p:cNvPr id="13" name="object 13"/>
          <p:cNvGrpSpPr/>
          <p:nvPr/>
        </p:nvGrpSpPr>
        <p:grpSpPr>
          <a:xfrm>
            <a:off x="69053" y="1444751"/>
            <a:ext cx="13142635" cy="6114937"/>
            <a:chOff x="62484" y="1310652"/>
            <a:chExt cx="11922760" cy="5547360"/>
          </a:xfrm>
        </p:grpSpPr>
        <p:pic>
          <p:nvPicPr>
            <p:cNvPr id="14" name="object 14"/>
            <p:cNvPicPr/>
            <p:nvPr/>
          </p:nvPicPr>
          <p:blipFill>
            <a:blip r:embed="rId10" cstate="print"/>
            <a:stretch>
              <a:fillRect/>
            </a:stretch>
          </p:blipFill>
          <p:spPr>
            <a:xfrm>
              <a:off x="10936224" y="6298691"/>
              <a:ext cx="1048511" cy="365760"/>
            </a:xfrm>
            <a:prstGeom prst="rect">
              <a:avLst/>
            </a:prstGeom>
          </p:spPr>
        </p:pic>
        <p:pic>
          <p:nvPicPr>
            <p:cNvPr id="15" name="object 15"/>
            <p:cNvPicPr/>
            <p:nvPr/>
          </p:nvPicPr>
          <p:blipFill>
            <a:blip r:embed="rId11" cstate="print"/>
            <a:stretch>
              <a:fillRect/>
            </a:stretch>
          </p:blipFill>
          <p:spPr>
            <a:xfrm>
              <a:off x="6175248" y="5219674"/>
              <a:ext cx="1611249" cy="1638325"/>
            </a:xfrm>
            <a:prstGeom prst="rect">
              <a:avLst/>
            </a:prstGeom>
          </p:spPr>
        </p:pic>
        <p:pic>
          <p:nvPicPr>
            <p:cNvPr id="16" name="object 16"/>
            <p:cNvPicPr/>
            <p:nvPr/>
          </p:nvPicPr>
          <p:blipFill>
            <a:blip r:embed="rId12" cstate="print"/>
            <a:stretch>
              <a:fillRect/>
            </a:stretch>
          </p:blipFill>
          <p:spPr>
            <a:xfrm>
              <a:off x="6748272" y="5711951"/>
              <a:ext cx="499859" cy="891540"/>
            </a:xfrm>
            <a:prstGeom prst="rect">
              <a:avLst/>
            </a:prstGeom>
          </p:spPr>
        </p:pic>
        <p:pic>
          <p:nvPicPr>
            <p:cNvPr id="17" name="object 17"/>
            <p:cNvPicPr/>
            <p:nvPr/>
          </p:nvPicPr>
          <p:blipFill>
            <a:blip r:embed="rId13" cstate="print"/>
            <a:stretch>
              <a:fillRect/>
            </a:stretch>
          </p:blipFill>
          <p:spPr>
            <a:xfrm>
              <a:off x="6851903" y="5815583"/>
              <a:ext cx="294894" cy="686562"/>
            </a:xfrm>
            <a:prstGeom prst="rect">
              <a:avLst/>
            </a:prstGeom>
          </p:spPr>
        </p:pic>
        <p:pic>
          <p:nvPicPr>
            <p:cNvPr id="18" name="object 18"/>
            <p:cNvPicPr/>
            <p:nvPr/>
          </p:nvPicPr>
          <p:blipFill>
            <a:blip r:embed="rId14" cstate="print"/>
            <a:stretch>
              <a:fillRect/>
            </a:stretch>
          </p:blipFill>
          <p:spPr>
            <a:xfrm>
              <a:off x="62484" y="1310652"/>
              <a:ext cx="11835384" cy="902195"/>
            </a:xfrm>
            <a:prstGeom prst="rect">
              <a:avLst/>
            </a:prstGeom>
          </p:spPr>
        </p:pic>
      </p:grpSp>
      <p:sp>
        <p:nvSpPr>
          <p:cNvPr id="19" name="object 19"/>
          <p:cNvSpPr txBox="1"/>
          <p:nvPr/>
        </p:nvSpPr>
        <p:spPr>
          <a:xfrm>
            <a:off x="365505" y="1532514"/>
            <a:ext cx="12459464" cy="523058"/>
          </a:xfrm>
          <a:prstGeom prst="rect">
            <a:avLst/>
          </a:prstGeom>
        </p:spPr>
        <p:txBody>
          <a:bodyPr vert="horz" wrap="square" lIns="0" tIns="13999" rIns="0" bIns="0" rtlCol="0">
            <a:spAutoFit/>
          </a:bodyPr>
          <a:lstStyle/>
          <a:p>
            <a:pPr marL="13999" defTabSz="1007943">
              <a:spcBef>
                <a:spcPts val="110"/>
              </a:spcBef>
            </a:pPr>
            <a:r>
              <a:rPr sz="3307" b="1" spc="-22" dirty="0">
                <a:solidFill>
                  <a:srgbClr val="FFFFFF"/>
                </a:solidFill>
                <a:latin typeface="Calibri"/>
                <a:cs typeface="Calibri"/>
              </a:rPr>
              <a:t>Typical</a:t>
            </a:r>
            <a:r>
              <a:rPr sz="3307" b="1" spc="-6" dirty="0">
                <a:solidFill>
                  <a:srgbClr val="FFFFFF"/>
                </a:solidFill>
                <a:latin typeface="Calibri"/>
                <a:cs typeface="Calibri"/>
              </a:rPr>
              <a:t> </a:t>
            </a:r>
            <a:r>
              <a:rPr sz="3307" b="1" spc="-6" dirty="0">
                <a:solidFill>
                  <a:srgbClr val="00AAB5"/>
                </a:solidFill>
                <a:latin typeface="Calibri"/>
                <a:cs typeface="Calibri"/>
              </a:rPr>
              <a:t>OpenGL</a:t>
            </a:r>
            <a:r>
              <a:rPr sz="3307" b="1" dirty="0">
                <a:solidFill>
                  <a:srgbClr val="00AAB5"/>
                </a:solidFill>
                <a:latin typeface="Calibri"/>
                <a:cs typeface="Calibri"/>
              </a:rPr>
              <a:t> </a:t>
            </a:r>
            <a:r>
              <a:rPr sz="3307" dirty="0">
                <a:solidFill>
                  <a:srgbClr val="FFFFFF"/>
                </a:solidFill>
                <a:latin typeface="Calibri"/>
                <a:cs typeface="Calibri"/>
              </a:rPr>
              <a:t>or</a:t>
            </a:r>
            <a:r>
              <a:rPr sz="3307" spc="6" dirty="0">
                <a:solidFill>
                  <a:srgbClr val="FFFFFF"/>
                </a:solidFill>
                <a:latin typeface="Calibri"/>
                <a:cs typeface="Calibri"/>
              </a:rPr>
              <a:t> </a:t>
            </a:r>
            <a:r>
              <a:rPr sz="3307" b="1" spc="-28" dirty="0">
                <a:solidFill>
                  <a:srgbClr val="00AAB5"/>
                </a:solidFill>
                <a:latin typeface="Calibri"/>
                <a:cs typeface="Calibri"/>
              </a:rPr>
              <a:t>&lt;DX</a:t>
            </a:r>
            <a:r>
              <a:rPr sz="3307" b="1" spc="-17" dirty="0">
                <a:solidFill>
                  <a:srgbClr val="00AAB5"/>
                </a:solidFill>
                <a:latin typeface="Calibri"/>
                <a:cs typeface="Calibri"/>
              </a:rPr>
              <a:t> </a:t>
            </a:r>
            <a:r>
              <a:rPr sz="3307" b="1" dirty="0">
                <a:solidFill>
                  <a:srgbClr val="00AAB5"/>
                </a:solidFill>
                <a:latin typeface="Calibri"/>
                <a:cs typeface="Calibri"/>
              </a:rPr>
              <a:t>10</a:t>
            </a:r>
            <a:r>
              <a:rPr sz="3307" b="1" spc="22" dirty="0">
                <a:solidFill>
                  <a:srgbClr val="00AAB5"/>
                </a:solidFill>
                <a:latin typeface="Calibri"/>
                <a:cs typeface="Calibri"/>
              </a:rPr>
              <a:t> </a:t>
            </a:r>
            <a:r>
              <a:rPr sz="3307" b="1" spc="-6" dirty="0">
                <a:solidFill>
                  <a:srgbClr val="FFFFFF"/>
                </a:solidFill>
                <a:latin typeface="Calibri"/>
                <a:cs typeface="Calibri"/>
              </a:rPr>
              <a:t>app</a:t>
            </a:r>
            <a:r>
              <a:rPr sz="3307" b="1" spc="6" dirty="0">
                <a:solidFill>
                  <a:srgbClr val="FFFFFF"/>
                </a:solidFill>
                <a:latin typeface="Calibri"/>
                <a:cs typeface="Calibri"/>
              </a:rPr>
              <a:t> </a:t>
            </a:r>
            <a:r>
              <a:rPr sz="3307" spc="-11" dirty="0">
                <a:solidFill>
                  <a:srgbClr val="FFFFFF"/>
                </a:solidFill>
                <a:latin typeface="Calibri"/>
                <a:cs typeface="Calibri"/>
              </a:rPr>
              <a:t>rendering</a:t>
            </a:r>
            <a:r>
              <a:rPr sz="3307" spc="6" dirty="0">
                <a:solidFill>
                  <a:srgbClr val="FFFFFF"/>
                </a:solidFill>
                <a:latin typeface="Calibri"/>
                <a:cs typeface="Calibri"/>
              </a:rPr>
              <a:t> </a:t>
            </a:r>
            <a:r>
              <a:rPr sz="3307" spc="-11" dirty="0">
                <a:solidFill>
                  <a:srgbClr val="FFFFFF"/>
                </a:solidFill>
                <a:latin typeface="Calibri"/>
                <a:cs typeface="Calibri"/>
              </a:rPr>
              <a:t>pipeline</a:t>
            </a:r>
            <a:r>
              <a:rPr sz="3307" spc="6" dirty="0">
                <a:solidFill>
                  <a:srgbClr val="FFFFFF"/>
                </a:solidFill>
                <a:latin typeface="Calibri"/>
                <a:cs typeface="Calibri"/>
              </a:rPr>
              <a:t> </a:t>
            </a:r>
            <a:r>
              <a:rPr sz="3307" spc="-11" dirty="0">
                <a:solidFill>
                  <a:srgbClr val="FFFFFF"/>
                </a:solidFill>
                <a:latin typeface="Calibri"/>
                <a:cs typeface="Calibri"/>
              </a:rPr>
              <a:t>(more</a:t>
            </a:r>
            <a:r>
              <a:rPr sz="3307" spc="6" dirty="0">
                <a:solidFill>
                  <a:srgbClr val="FFFFFF"/>
                </a:solidFill>
                <a:latin typeface="Calibri"/>
                <a:cs typeface="Calibri"/>
              </a:rPr>
              <a:t> </a:t>
            </a:r>
            <a:r>
              <a:rPr sz="3307" spc="-11" dirty="0">
                <a:solidFill>
                  <a:srgbClr val="FFFFFF"/>
                </a:solidFill>
                <a:latin typeface="Calibri"/>
                <a:cs typeface="Calibri"/>
              </a:rPr>
              <a:t>advanced</a:t>
            </a:r>
            <a:r>
              <a:rPr sz="3307" spc="-22" dirty="0">
                <a:solidFill>
                  <a:srgbClr val="FFFFFF"/>
                </a:solidFill>
                <a:latin typeface="Calibri"/>
                <a:cs typeface="Calibri"/>
              </a:rPr>
              <a:t> </a:t>
            </a:r>
            <a:r>
              <a:rPr sz="3307" spc="-6" dirty="0">
                <a:solidFill>
                  <a:srgbClr val="FFFFFF"/>
                </a:solidFill>
                <a:latin typeface="Calibri"/>
                <a:cs typeface="Calibri"/>
              </a:rPr>
              <a:t>apps):</a:t>
            </a:r>
            <a:endParaRPr sz="3307">
              <a:solidFill>
                <a:prstClr val="black"/>
              </a:solidFill>
              <a:latin typeface="Calibri"/>
              <a:cs typeface="Calibri"/>
            </a:endParaRPr>
          </a:p>
        </p:txBody>
      </p:sp>
      <p:grpSp>
        <p:nvGrpSpPr>
          <p:cNvPr id="20" name="object 20"/>
          <p:cNvGrpSpPr/>
          <p:nvPr/>
        </p:nvGrpSpPr>
        <p:grpSpPr>
          <a:xfrm>
            <a:off x="2562066" y="2541687"/>
            <a:ext cx="7960058" cy="2820879"/>
            <a:chOff x="2324100" y="2305773"/>
            <a:chExt cx="7221220" cy="2559050"/>
          </a:xfrm>
        </p:grpSpPr>
        <p:pic>
          <p:nvPicPr>
            <p:cNvPr id="21" name="object 21"/>
            <p:cNvPicPr/>
            <p:nvPr/>
          </p:nvPicPr>
          <p:blipFill>
            <a:blip r:embed="rId15" cstate="print"/>
            <a:stretch>
              <a:fillRect/>
            </a:stretch>
          </p:blipFill>
          <p:spPr>
            <a:xfrm>
              <a:off x="4695444" y="2869692"/>
              <a:ext cx="530390" cy="1766316"/>
            </a:xfrm>
            <a:prstGeom prst="rect">
              <a:avLst/>
            </a:prstGeom>
          </p:spPr>
        </p:pic>
        <p:pic>
          <p:nvPicPr>
            <p:cNvPr id="22" name="object 22"/>
            <p:cNvPicPr/>
            <p:nvPr/>
          </p:nvPicPr>
          <p:blipFill>
            <a:blip r:embed="rId16" cstate="print"/>
            <a:stretch>
              <a:fillRect/>
            </a:stretch>
          </p:blipFill>
          <p:spPr>
            <a:xfrm>
              <a:off x="4710683" y="2723388"/>
              <a:ext cx="499859" cy="1956816"/>
            </a:xfrm>
            <a:prstGeom prst="rect">
              <a:avLst/>
            </a:prstGeom>
          </p:spPr>
        </p:pic>
        <p:pic>
          <p:nvPicPr>
            <p:cNvPr id="23" name="object 23"/>
            <p:cNvPicPr/>
            <p:nvPr/>
          </p:nvPicPr>
          <p:blipFill>
            <a:blip r:embed="rId17" cstate="print"/>
            <a:stretch>
              <a:fillRect/>
            </a:stretch>
          </p:blipFill>
          <p:spPr>
            <a:xfrm>
              <a:off x="4814316" y="2827020"/>
              <a:ext cx="294894" cy="1751838"/>
            </a:xfrm>
            <a:prstGeom prst="rect">
              <a:avLst/>
            </a:prstGeom>
          </p:spPr>
        </p:pic>
        <p:pic>
          <p:nvPicPr>
            <p:cNvPr id="24" name="object 24"/>
            <p:cNvPicPr/>
            <p:nvPr/>
          </p:nvPicPr>
          <p:blipFill>
            <a:blip r:embed="rId18" cstate="print"/>
            <a:stretch>
              <a:fillRect/>
            </a:stretch>
          </p:blipFill>
          <p:spPr>
            <a:xfrm>
              <a:off x="5626608" y="3147060"/>
              <a:ext cx="530390" cy="1562100"/>
            </a:xfrm>
            <a:prstGeom prst="rect">
              <a:avLst/>
            </a:prstGeom>
          </p:spPr>
        </p:pic>
        <p:pic>
          <p:nvPicPr>
            <p:cNvPr id="25" name="object 25"/>
            <p:cNvPicPr/>
            <p:nvPr/>
          </p:nvPicPr>
          <p:blipFill>
            <a:blip r:embed="rId19" cstate="print"/>
            <a:stretch>
              <a:fillRect/>
            </a:stretch>
          </p:blipFill>
          <p:spPr>
            <a:xfrm>
              <a:off x="5641847" y="3019044"/>
              <a:ext cx="499859" cy="1716023"/>
            </a:xfrm>
            <a:prstGeom prst="rect">
              <a:avLst/>
            </a:prstGeom>
          </p:spPr>
        </p:pic>
        <p:pic>
          <p:nvPicPr>
            <p:cNvPr id="26" name="object 26"/>
            <p:cNvPicPr/>
            <p:nvPr/>
          </p:nvPicPr>
          <p:blipFill>
            <a:blip r:embed="rId20" cstate="print"/>
            <a:stretch>
              <a:fillRect/>
            </a:stretch>
          </p:blipFill>
          <p:spPr>
            <a:xfrm>
              <a:off x="5745479" y="3122676"/>
              <a:ext cx="294893" cy="1511045"/>
            </a:xfrm>
            <a:prstGeom prst="rect">
              <a:avLst/>
            </a:prstGeom>
          </p:spPr>
        </p:pic>
        <p:pic>
          <p:nvPicPr>
            <p:cNvPr id="27" name="object 27"/>
            <p:cNvPicPr/>
            <p:nvPr/>
          </p:nvPicPr>
          <p:blipFill>
            <a:blip r:embed="rId21" cstate="print"/>
            <a:stretch>
              <a:fillRect/>
            </a:stretch>
          </p:blipFill>
          <p:spPr>
            <a:xfrm>
              <a:off x="7027164" y="3643871"/>
              <a:ext cx="530390" cy="1126248"/>
            </a:xfrm>
            <a:prstGeom prst="rect">
              <a:avLst/>
            </a:prstGeom>
          </p:spPr>
        </p:pic>
        <p:pic>
          <p:nvPicPr>
            <p:cNvPr id="28" name="object 28"/>
            <p:cNvPicPr/>
            <p:nvPr/>
          </p:nvPicPr>
          <p:blipFill>
            <a:blip r:embed="rId22" cstate="print"/>
            <a:stretch>
              <a:fillRect/>
            </a:stretch>
          </p:blipFill>
          <p:spPr>
            <a:xfrm>
              <a:off x="7042403" y="3555492"/>
              <a:ext cx="499859" cy="1202436"/>
            </a:xfrm>
            <a:prstGeom prst="rect">
              <a:avLst/>
            </a:prstGeom>
          </p:spPr>
        </p:pic>
        <p:pic>
          <p:nvPicPr>
            <p:cNvPr id="29" name="object 29"/>
            <p:cNvPicPr/>
            <p:nvPr/>
          </p:nvPicPr>
          <p:blipFill>
            <a:blip r:embed="rId23" cstate="print"/>
            <a:stretch>
              <a:fillRect/>
            </a:stretch>
          </p:blipFill>
          <p:spPr>
            <a:xfrm>
              <a:off x="7146035" y="3659124"/>
              <a:ext cx="294894" cy="997458"/>
            </a:xfrm>
            <a:prstGeom prst="rect">
              <a:avLst/>
            </a:prstGeom>
          </p:spPr>
        </p:pic>
        <p:pic>
          <p:nvPicPr>
            <p:cNvPr id="30" name="object 30"/>
            <p:cNvPicPr/>
            <p:nvPr/>
          </p:nvPicPr>
          <p:blipFill>
            <a:blip r:embed="rId24" cstate="print"/>
            <a:stretch>
              <a:fillRect/>
            </a:stretch>
          </p:blipFill>
          <p:spPr>
            <a:xfrm>
              <a:off x="9014459" y="4271797"/>
              <a:ext cx="530390" cy="592810"/>
            </a:xfrm>
            <a:prstGeom prst="rect">
              <a:avLst/>
            </a:prstGeom>
          </p:spPr>
        </p:pic>
        <p:pic>
          <p:nvPicPr>
            <p:cNvPr id="31" name="object 31"/>
            <p:cNvPicPr/>
            <p:nvPr/>
          </p:nvPicPr>
          <p:blipFill>
            <a:blip r:embed="rId25" cstate="print"/>
            <a:stretch>
              <a:fillRect/>
            </a:stretch>
          </p:blipFill>
          <p:spPr>
            <a:xfrm>
              <a:off x="9029700" y="4230649"/>
              <a:ext cx="499859" cy="574522"/>
            </a:xfrm>
            <a:prstGeom prst="rect">
              <a:avLst/>
            </a:prstGeom>
          </p:spPr>
        </p:pic>
        <p:pic>
          <p:nvPicPr>
            <p:cNvPr id="32" name="object 32"/>
            <p:cNvPicPr/>
            <p:nvPr/>
          </p:nvPicPr>
          <p:blipFill>
            <a:blip r:embed="rId26" cstate="print"/>
            <a:stretch>
              <a:fillRect/>
            </a:stretch>
          </p:blipFill>
          <p:spPr>
            <a:xfrm>
              <a:off x="9133331" y="4334268"/>
              <a:ext cx="294894" cy="369557"/>
            </a:xfrm>
            <a:prstGeom prst="rect">
              <a:avLst/>
            </a:prstGeom>
          </p:spPr>
        </p:pic>
        <p:pic>
          <p:nvPicPr>
            <p:cNvPr id="33" name="object 33"/>
            <p:cNvPicPr/>
            <p:nvPr/>
          </p:nvPicPr>
          <p:blipFill>
            <a:blip r:embed="rId27" cstate="print"/>
            <a:stretch>
              <a:fillRect/>
            </a:stretch>
          </p:blipFill>
          <p:spPr>
            <a:xfrm>
              <a:off x="2324100" y="2305773"/>
              <a:ext cx="1941576" cy="521246"/>
            </a:xfrm>
            <a:prstGeom prst="rect">
              <a:avLst/>
            </a:prstGeom>
          </p:spPr>
        </p:pic>
        <p:pic>
          <p:nvPicPr>
            <p:cNvPr id="34" name="object 34"/>
            <p:cNvPicPr/>
            <p:nvPr/>
          </p:nvPicPr>
          <p:blipFill>
            <a:blip r:embed="rId28" cstate="print"/>
            <a:stretch>
              <a:fillRect/>
            </a:stretch>
          </p:blipFill>
          <p:spPr>
            <a:xfrm>
              <a:off x="2442971" y="2307348"/>
              <a:ext cx="1703831" cy="582155"/>
            </a:xfrm>
            <a:prstGeom prst="rect">
              <a:avLst/>
            </a:prstGeom>
          </p:spPr>
        </p:pic>
      </p:grpSp>
      <p:sp>
        <p:nvSpPr>
          <p:cNvPr id="35" name="object 35"/>
          <p:cNvSpPr txBox="1">
            <a:spLocks noGrp="1"/>
          </p:cNvSpPr>
          <p:nvPr>
            <p:ph type="title"/>
          </p:nvPr>
        </p:nvSpPr>
        <p:spPr>
          <a:xfrm>
            <a:off x="323169" y="249133"/>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sp>
        <p:nvSpPr>
          <p:cNvPr id="36" name="object 36"/>
          <p:cNvSpPr txBox="1"/>
          <p:nvPr/>
        </p:nvSpPr>
        <p:spPr>
          <a:xfrm>
            <a:off x="2635143" y="2559366"/>
            <a:ext cx="1999114" cy="354110"/>
          </a:xfrm>
          <a:prstGeom prst="rect">
            <a:avLst/>
          </a:prstGeom>
          <a:solidFill>
            <a:srgbClr val="00AAB5"/>
          </a:solidFill>
          <a:ln w="25908">
            <a:solidFill>
              <a:srgbClr val="000000"/>
            </a:solidFill>
          </a:ln>
        </p:spPr>
        <p:txBody>
          <a:bodyPr vert="horz" wrap="square" lIns="0" tIns="48298" rIns="0" bIns="0" rtlCol="0">
            <a:spAutoFit/>
          </a:bodyPr>
          <a:lstStyle/>
          <a:p>
            <a:pPr marL="267385" defTabSz="1007943">
              <a:spcBef>
                <a:spcPts val="380"/>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37" name="object 37"/>
          <p:cNvSpPr txBox="1"/>
          <p:nvPr/>
        </p:nvSpPr>
        <p:spPr>
          <a:xfrm>
            <a:off x="432364" y="2579192"/>
            <a:ext cx="166032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3" dirty="0">
                <a:solidFill>
                  <a:srgbClr val="779524"/>
                </a:solidFill>
                <a:latin typeface="Calibri"/>
                <a:cs typeface="Calibri"/>
              </a:rPr>
              <a:t> </a:t>
            </a:r>
            <a:r>
              <a:rPr sz="1984" b="1" spc="-6" dirty="0">
                <a:solidFill>
                  <a:srgbClr val="FFFFFF"/>
                </a:solidFill>
                <a:latin typeface="Calibri"/>
                <a:cs typeface="Calibri"/>
              </a:rPr>
              <a:t>thread</a:t>
            </a:r>
            <a:r>
              <a:rPr sz="1984" b="1" spc="-61" dirty="0">
                <a:solidFill>
                  <a:srgbClr val="FFFFFF"/>
                </a:solidFill>
                <a:latin typeface="Calibri"/>
                <a:cs typeface="Calibri"/>
              </a:rPr>
              <a:t> </a:t>
            </a:r>
            <a:r>
              <a:rPr sz="1984" b="1" spc="-6" dirty="0">
                <a:solidFill>
                  <a:srgbClr val="FFFFFF"/>
                </a:solidFill>
                <a:latin typeface="Calibri"/>
                <a:cs typeface="Calibri"/>
              </a:rPr>
              <a:t>1:</a:t>
            </a:r>
            <a:endParaRPr sz="1984">
              <a:solidFill>
                <a:prstClr val="black"/>
              </a:solidFill>
              <a:latin typeface="Calibri"/>
              <a:cs typeface="Calibri"/>
            </a:endParaRPr>
          </a:p>
        </p:txBody>
      </p:sp>
      <p:sp>
        <p:nvSpPr>
          <p:cNvPr id="38" name="object 38"/>
          <p:cNvSpPr txBox="1"/>
          <p:nvPr/>
        </p:nvSpPr>
        <p:spPr>
          <a:xfrm>
            <a:off x="438413" y="6005852"/>
            <a:ext cx="141323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GPU</a:t>
            </a:r>
            <a:r>
              <a:rPr sz="1984" b="1" spc="-66" dirty="0">
                <a:solidFill>
                  <a:srgbClr val="779524"/>
                </a:solidFill>
                <a:latin typeface="Calibri"/>
                <a:cs typeface="Calibri"/>
              </a:rPr>
              <a:t> </a:t>
            </a:r>
            <a:r>
              <a:rPr sz="1984" b="1" spc="-6" dirty="0">
                <a:solidFill>
                  <a:srgbClr val="FFFFFF"/>
                </a:solidFill>
                <a:latin typeface="Calibri"/>
                <a:cs typeface="Calibri"/>
              </a:rPr>
              <a:t>usage:</a:t>
            </a:r>
            <a:endParaRPr sz="1984">
              <a:solidFill>
                <a:prstClr val="black"/>
              </a:solidFill>
              <a:latin typeface="Calibri"/>
              <a:cs typeface="Calibri"/>
            </a:endParaRPr>
          </a:p>
        </p:txBody>
      </p:sp>
      <p:grpSp>
        <p:nvGrpSpPr>
          <p:cNvPr id="39" name="object 39"/>
          <p:cNvGrpSpPr/>
          <p:nvPr/>
        </p:nvGrpSpPr>
        <p:grpSpPr>
          <a:xfrm>
            <a:off x="2568785" y="3178450"/>
            <a:ext cx="10232860" cy="3207262"/>
            <a:chOff x="2330195" y="2883433"/>
            <a:chExt cx="9283065" cy="2909570"/>
          </a:xfrm>
        </p:grpSpPr>
        <p:pic>
          <p:nvPicPr>
            <p:cNvPr id="40" name="object 40"/>
            <p:cNvPicPr/>
            <p:nvPr/>
          </p:nvPicPr>
          <p:blipFill>
            <a:blip r:embed="rId29" cstate="print"/>
            <a:stretch>
              <a:fillRect/>
            </a:stretch>
          </p:blipFill>
          <p:spPr>
            <a:xfrm>
              <a:off x="2398775" y="5445253"/>
              <a:ext cx="9214104" cy="347469"/>
            </a:xfrm>
            <a:prstGeom prst="rect">
              <a:avLst/>
            </a:prstGeom>
          </p:spPr>
        </p:pic>
        <p:pic>
          <p:nvPicPr>
            <p:cNvPr id="41" name="object 41"/>
            <p:cNvPicPr/>
            <p:nvPr/>
          </p:nvPicPr>
          <p:blipFill>
            <a:blip r:embed="rId30" cstate="print"/>
            <a:stretch>
              <a:fillRect/>
            </a:stretch>
          </p:blipFill>
          <p:spPr>
            <a:xfrm>
              <a:off x="2330195" y="2883433"/>
              <a:ext cx="1940052" cy="519658"/>
            </a:xfrm>
            <a:prstGeom prst="rect">
              <a:avLst/>
            </a:prstGeom>
          </p:spPr>
        </p:pic>
        <p:pic>
          <p:nvPicPr>
            <p:cNvPr id="42" name="object 42"/>
            <p:cNvPicPr/>
            <p:nvPr/>
          </p:nvPicPr>
          <p:blipFill>
            <a:blip r:embed="rId31" cstate="print"/>
            <a:stretch>
              <a:fillRect/>
            </a:stretch>
          </p:blipFill>
          <p:spPr>
            <a:xfrm>
              <a:off x="2447543" y="2884944"/>
              <a:ext cx="1703831" cy="582155"/>
            </a:xfrm>
            <a:prstGeom prst="rect">
              <a:avLst/>
            </a:prstGeom>
          </p:spPr>
        </p:pic>
        <p:sp>
          <p:nvSpPr>
            <p:cNvPr id="43" name="object 43"/>
            <p:cNvSpPr/>
            <p:nvPr/>
          </p:nvSpPr>
          <p:spPr>
            <a:xfrm>
              <a:off x="2396489" y="2899412"/>
              <a:ext cx="1812289" cy="391795"/>
            </a:xfrm>
            <a:custGeom>
              <a:avLst/>
              <a:gdLst/>
              <a:ahLst/>
              <a:cxnLst/>
              <a:rect l="l" t="t" r="r" b="b"/>
              <a:pathLst>
                <a:path w="1812289" h="391795">
                  <a:moveTo>
                    <a:pt x="1812036" y="0"/>
                  </a:moveTo>
                  <a:lnTo>
                    <a:pt x="0" y="0"/>
                  </a:lnTo>
                  <a:lnTo>
                    <a:pt x="0" y="391665"/>
                  </a:lnTo>
                  <a:lnTo>
                    <a:pt x="1812036" y="391665"/>
                  </a:lnTo>
                  <a:lnTo>
                    <a:pt x="1812036"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44" name="object 44"/>
            <p:cNvSpPr/>
            <p:nvPr/>
          </p:nvSpPr>
          <p:spPr>
            <a:xfrm>
              <a:off x="2396489" y="2899412"/>
              <a:ext cx="1812289" cy="391795"/>
            </a:xfrm>
            <a:custGeom>
              <a:avLst/>
              <a:gdLst/>
              <a:ahLst/>
              <a:cxnLst/>
              <a:rect l="l" t="t" r="r" b="b"/>
              <a:pathLst>
                <a:path w="1812289" h="391795">
                  <a:moveTo>
                    <a:pt x="0" y="391665"/>
                  </a:moveTo>
                  <a:lnTo>
                    <a:pt x="1812036" y="391665"/>
                  </a:lnTo>
                  <a:lnTo>
                    <a:pt x="1812036"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45" name="object 45"/>
          <p:cNvSpPr txBox="1"/>
          <p:nvPr/>
        </p:nvSpPr>
        <p:spPr>
          <a:xfrm>
            <a:off x="2641862" y="3196064"/>
            <a:ext cx="1997713" cy="353403"/>
          </a:xfrm>
          <a:prstGeom prst="rect">
            <a:avLst/>
          </a:prstGeom>
        </p:spPr>
        <p:txBody>
          <a:bodyPr vert="horz" wrap="square" lIns="0" tIns="47598" rIns="0" bIns="0" rtlCol="0">
            <a:spAutoFit/>
          </a:bodyPr>
          <a:lstStyle/>
          <a:p>
            <a:pPr marL="266685" defTabSz="1007943">
              <a:spcBef>
                <a:spcPts val="375"/>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46" name="object 46"/>
          <p:cNvSpPr txBox="1"/>
          <p:nvPr/>
        </p:nvSpPr>
        <p:spPr>
          <a:xfrm>
            <a:off x="438411" y="3215800"/>
            <a:ext cx="1660329"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9"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spc="-6" dirty="0">
                <a:solidFill>
                  <a:srgbClr val="FFFFFF"/>
                </a:solidFill>
                <a:latin typeface="Calibri"/>
                <a:cs typeface="Calibri"/>
              </a:rPr>
              <a:t>2:</a:t>
            </a:r>
            <a:endParaRPr sz="1984">
              <a:solidFill>
                <a:prstClr val="black"/>
              </a:solidFill>
              <a:latin typeface="Calibri"/>
              <a:cs typeface="Calibri"/>
            </a:endParaRPr>
          </a:p>
        </p:txBody>
      </p:sp>
      <p:grpSp>
        <p:nvGrpSpPr>
          <p:cNvPr id="47" name="object 47"/>
          <p:cNvGrpSpPr/>
          <p:nvPr/>
        </p:nvGrpSpPr>
        <p:grpSpPr>
          <a:xfrm>
            <a:off x="2577185" y="3816753"/>
            <a:ext cx="2140508" cy="643972"/>
            <a:chOff x="2337816" y="3462489"/>
            <a:chExt cx="1941830" cy="584200"/>
          </a:xfrm>
        </p:grpSpPr>
        <p:pic>
          <p:nvPicPr>
            <p:cNvPr id="48" name="object 48"/>
            <p:cNvPicPr/>
            <p:nvPr/>
          </p:nvPicPr>
          <p:blipFill>
            <a:blip r:embed="rId27" cstate="print"/>
            <a:stretch>
              <a:fillRect/>
            </a:stretch>
          </p:blipFill>
          <p:spPr>
            <a:xfrm>
              <a:off x="2337816" y="3462489"/>
              <a:ext cx="1941576" cy="521246"/>
            </a:xfrm>
            <a:prstGeom prst="rect">
              <a:avLst/>
            </a:prstGeom>
          </p:spPr>
        </p:pic>
        <p:pic>
          <p:nvPicPr>
            <p:cNvPr id="49" name="object 49"/>
            <p:cNvPicPr/>
            <p:nvPr/>
          </p:nvPicPr>
          <p:blipFill>
            <a:blip r:embed="rId31" cstate="print"/>
            <a:stretch>
              <a:fillRect/>
            </a:stretch>
          </p:blipFill>
          <p:spPr>
            <a:xfrm>
              <a:off x="2456688" y="3464064"/>
              <a:ext cx="1703832" cy="582155"/>
            </a:xfrm>
            <a:prstGeom prst="rect">
              <a:avLst/>
            </a:prstGeom>
          </p:spPr>
        </p:pic>
      </p:grpSp>
      <p:sp>
        <p:nvSpPr>
          <p:cNvPr id="50" name="object 50"/>
          <p:cNvSpPr txBox="1"/>
          <p:nvPr/>
        </p:nvSpPr>
        <p:spPr>
          <a:xfrm>
            <a:off x="2650262" y="3834431"/>
            <a:ext cx="1999114" cy="354816"/>
          </a:xfrm>
          <a:prstGeom prst="rect">
            <a:avLst/>
          </a:prstGeom>
          <a:solidFill>
            <a:srgbClr val="00AAB5"/>
          </a:solidFill>
          <a:ln w="25908">
            <a:solidFill>
              <a:srgbClr val="000000"/>
            </a:solidFill>
          </a:ln>
        </p:spPr>
        <p:txBody>
          <a:bodyPr vert="horz" wrap="square" lIns="0" tIns="48998" rIns="0" bIns="0" rtlCol="0">
            <a:spAutoFit/>
          </a:bodyPr>
          <a:lstStyle/>
          <a:p>
            <a:pPr marL="267385" defTabSz="1007943">
              <a:spcBef>
                <a:spcPts val="386"/>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51" name="object 51"/>
          <p:cNvSpPr txBox="1"/>
          <p:nvPr/>
        </p:nvSpPr>
        <p:spPr>
          <a:xfrm>
            <a:off x="447485" y="3854873"/>
            <a:ext cx="2061411"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9"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dirty="0">
                <a:solidFill>
                  <a:srgbClr val="FFFFFF"/>
                </a:solidFill>
                <a:latin typeface="Calibri"/>
                <a:cs typeface="Calibri"/>
              </a:rPr>
              <a:t>(N-1):</a:t>
            </a:r>
            <a:endParaRPr sz="1984">
              <a:solidFill>
                <a:prstClr val="black"/>
              </a:solidFill>
              <a:latin typeface="Calibri"/>
              <a:cs typeface="Calibri"/>
            </a:endParaRPr>
          </a:p>
        </p:txBody>
      </p:sp>
      <p:grpSp>
        <p:nvGrpSpPr>
          <p:cNvPr id="52" name="object 52"/>
          <p:cNvGrpSpPr/>
          <p:nvPr/>
        </p:nvGrpSpPr>
        <p:grpSpPr>
          <a:xfrm>
            <a:off x="2583904" y="4453516"/>
            <a:ext cx="2139108" cy="643972"/>
            <a:chOff x="2343911" y="4040149"/>
            <a:chExt cx="1940560" cy="584200"/>
          </a:xfrm>
        </p:grpSpPr>
        <p:pic>
          <p:nvPicPr>
            <p:cNvPr id="53" name="object 53"/>
            <p:cNvPicPr/>
            <p:nvPr/>
          </p:nvPicPr>
          <p:blipFill>
            <a:blip r:embed="rId30" cstate="print"/>
            <a:stretch>
              <a:fillRect/>
            </a:stretch>
          </p:blipFill>
          <p:spPr>
            <a:xfrm>
              <a:off x="2343911" y="4040149"/>
              <a:ext cx="1940052" cy="519658"/>
            </a:xfrm>
            <a:prstGeom prst="rect">
              <a:avLst/>
            </a:prstGeom>
          </p:spPr>
        </p:pic>
        <p:pic>
          <p:nvPicPr>
            <p:cNvPr id="54" name="object 54"/>
            <p:cNvPicPr/>
            <p:nvPr/>
          </p:nvPicPr>
          <p:blipFill>
            <a:blip r:embed="rId31" cstate="print"/>
            <a:stretch>
              <a:fillRect/>
            </a:stretch>
          </p:blipFill>
          <p:spPr>
            <a:xfrm>
              <a:off x="2461259" y="4041660"/>
              <a:ext cx="1703832" cy="582155"/>
            </a:xfrm>
            <a:prstGeom prst="rect">
              <a:avLst/>
            </a:prstGeom>
          </p:spPr>
        </p:pic>
      </p:grpSp>
      <p:sp>
        <p:nvSpPr>
          <p:cNvPr id="55" name="object 55"/>
          <p:cNvSpPr txBox="1"/>
          <p:nvPr/>
        </p:nvSpPr>
        <p:spPr>
          <a:xfrm>
            <a:off x="2656981" y="4471129"/>
            <a:ext cx="1997713" cy="353403"/>
          </a:xfrm>
          <a:prstGeom prst="rect">
            <a:avLst/>
          </a:prstGeom>
          <a:solidFill>
            <a:srgbClr val="00AAB5"/>
          </a:solidFill>
          <a:ln w="25908">
            <a:solidFill>
              <a:srgbClr val="000000"/>
            </a:solidFill>
          </a:ln>
        </p:spPr>
        <p:txBody>
          <a:bodyPr vert="horz" wrap="square" lIns="0" tIns="47598" rIns="0" bIns="0" rtlCol="0">
            <a:spAutoFit/>
          </a:bodyPr>
          <a:lstStyle/>
          <a:p>
            <a:pPr marL="266685" defTabSz="1007943">
              <a:spcBef>
                <a:spcPts val="375"/>
              </a:spcBef>
            </a:pPr>
            <a:r>
              <a:rPr sz="1984" spc="-17" dirty="0">
                <a:solidFill>
                  <a:prstClr val="black"/>
                </a:solidFill>
                <a:latin typeface="Calibri"/>
                <a:cs typeface="Calibri"/>
              </a:rPr>
              <a:t>Generate data</a:t>
            </a:r>
            <a:endParaRPr sz="1984">
              <a:solidFill>
                <a:prstClr val="black"/>
              </a:solidFill>
              <a:latin typeface="Calibri"/>
              <a:cs typeface="Calibri"/>
            </a:endParaRPr>
          </a:p>
        </p:txBody>
      </p:sp>
      <p:sp>
        <p:nvSpPr>
          <p:cNvPr id="56" name="object 56"/>
          <p:cNvSpPr txBox="1"/>
          <p:nvPr/>
        </p:nvSpPr>
        <p:spPr>
          <a:xfrm>
            <a:off x="453199" y="4490865"/>
            <a:ext cx="1699527" cy="319476"/>
          </a:xfrm>
          <a:prstGeom prst="rect">
            <a:avLst/>
          </a:prstGeom>
        </p:spPr>
        <p:txBody>
          <a:bodyPr vert="horz" wrap="square" lIns="0" tIns="13999" rIns="0" bIns="0" rtlCol="0">
            <a:spAutoFit/>
          </a:bodyPr>
          <a:lstStyle/>
          <a:p>
            <a:pPr marL="207188" indent="-193189" defTabSz="1007943">
              <a:spcBef>
                <a:spcPts val="110"/>
              </a:spcBef>
              <a:buClr>
                <a:srgbClr val="FFFFFF"/>
              </a:buClr>
              <a:buFont typeface="Wingdings 3"/>
              <a:buChar char=""/>
              <a:tabLst>
                <a:tab pos="207188" algn="l"/>
              </a:tabLst>
            </a:pPr>
            <a:r>
              <a:rPr sz="1984" b="1" spc="-6" dirty="0">
                <a:solidFill>
                  <a:srgbClr val="779524"/>
                </a:solidFill>
                <a:latin typeface="Calibri"/>
                <a:cs typeface="Calibri"/>
              </a:rPr>
              <a:t>CPU</a:t>
            </a:r>
            <a:r>
              <a:rPr sz="1984" b="1" spc="-33" dirty="0">
                <a:solidFill>
                  <a:srgbClr val="779524"/>
                </a:solidFill>
                <a:latin typeface="Calibri"/>
                <a:cs typeface="Calibri"/>
              </a:rPr>
              <a:t> </a:t>
            </a:r>
            <a:r>
              <a:rPr sz="1984" b="1" spc="-6" dirty="0">
                <a:solidFill>
                  <a:srgbClr val="FFFFFF"/>
                </a:solidFill>
                <a:latin typeface="Calibri"/>
                <a:cs typeface="Calibri"/>
              </a:rPr>
              <a:t>thread</a:t>
            </a:r>
            <a:r>
              <a:rPr sz="1984" b="1" spc="-66" dirty="0">
                <a:solidFill>
                  <a:srgbClr val="FFFFFF"/>
                </a:solidFill>
                <a:latin typeface="Calibri"/>
                <a:cs typeface="Calibri"/>
              </a:rPr>
              <a:t> </a:t>
            </a:r>
            <a:r>
              <a:rPr sz="1984" b="1" dirty="0">
                <a:solidFill>
                  <a:srgbClr val="FFFFFF"/>
                </a:solidFill>
                <a:latin typeface="Calibri"/>
                <a:cs typeface="Calibri"/>
              </a:rPr>
              <a:t>N:</a:t>
            </a:r>
            <a:endParaRPr sz="1984">
              <a:solidFill>
                <a:prstClr val="black"/>
              </a:solidFill>
              <a:latin typeface="Calibri"/>
              <a:cs typeface="Calibri"/>
            </a:endParaRPr>
          </a:p>
        </p:txBody>
      </p:sp>
      <p:grpSp>
        <p:nvGrpSpPr>
          <p:cNvPr id="57" name="object 57"/>
          <p:cNvGrpSpPr/>
          <p:nvPr/>
        </p:nvGrpSpPr>
        <p:grpSpPr>
          <a:xfrm>
            <a:off x="2562066" y="5090195"/>
            <a:ext cx="2140508" cy="641872"/>
            <a:chOff x="2324100" y="4617732"/>
            <a:chExt cx="1941830" cy="582295"/>
          </a:xfrm>
        </p:grpSpPr>
        <p:pic>
          <p:nvPicPr>
            <p:cNvPr id="58" name="object 58"/>
            <p:cNvPicPr/>
            <p:nvPr/>
          </p:nvPicPr>
          <p:blipFill>
            <a:blip r:embed="rId32" cstate="print"/>
            <a:stretch>
              <a:fillRect/>
            </a:stretch>
          </p:blipFill>
          <p:spPr>
            <a:xfrm>
              <a:off x="2324100" y="4617745"/>
              <a:ext cx="1941576" cy="519658"/>
            </a:xfrm>
            <a:prstGeom prst="rect">
              <a:avLst/>
            </a:prstGeom>
          </p:spPr>
        </p:pic>
        <p:pic>
          <p:nvPicPr>
            <p:cNvPr id="59" name="object 59"/>
            <p:cNvPicPr/>
            <p:nvPr/>
          </p:nvPicPr>
          <p:blipFill>
            <a:blip r:embed="rId33" cstate="print"/>
            <a:stretch>
              <a:fillRect/>
            </a:stretch>
          </p:blipFill>
          <p:spPr>
            <a:xfrm>
              <a:off x="2889504" y="4617732"/>
              <a:ext cx="809244" cy="582155"/>
            </a:xfrm>
            <a:prstGeom prst="rect">
              <a:avLst/>
            </a:prstGeom>
          </p:spPr>
        </p:pic>
        <p:sp>
          <p:nvSpPr>
            <p:cNvPr id="60" name="object 60"/>
            <p:cNvSpPr/>
            <p:nvPr/>
          </p:nvSpPr>
          <p:spPr>
            <a:xfrm>
              <a:off x="2390394" y="4633724"/>
              <a:ext cx="1813560" cy="391795"/>
            </a:xfrm>
            <a:custGeom>
              <a:avLst/>
              <a:gdLst/>
              <a:ahLst/>
              <a:cxnLst/>
              <a:rect l="l" t="t" r="r" b="b"/>
              <a:pathLst>
                <a:path w="1813560" h="391795">
                  <a:moveTo>
                    <a:pt x="1813560" y="0"/>
                  </a:moveTo>
                  <a:lnTo>
                    <a:pt x="0" y="0"/>
                  </a:lnTo>
                  <a:lnTo>
                    <a:pt x="0" y="391665"/>
                  </a:lnTo>
                  <a:lnTo>
                    <a:pt x="1813560" y="391665"/>
                  </a:lnTo>
                  <a:lnTo>
                    <a:pt x="181356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61" name="object 61"/>
          <p:cNvSpPr txBox="1"/>
          <p:nvPr/>
        </p:nvSpPr>
        <p:spPr>
          <a:xfrm>
            <a:off x="2635143" y="5107822"/>
            <a:ext cx="1999114" cy="353403"/>
          </a:xfrm>
          <a:prstGeom prst="rect">
            <a:avLst/>
          </a:prstGeom>
          <a:ln w="25908">
            <a:solidFill>
              <a:srgbClr val="000000"/>
            </a:solidFill>
          </a:ln>
        </p:spPr>
        <p:txBody>
          <a:bodyPr vert="horz" wrap="square" lIns="0" tIns="47598" rIns="0" bIns="0" rtlCol="0">
            <a:spAutoFit/>
          </a:bodyPr>
          <a:lstStyle/>
          <a:p>
            <a:pPr algn="ctr" defTabSz="1007943">
              <a:spcBef>
                <a:spcPts val="375"/>
              </a:spcBef>
            </a:pPr>
            <a:r>
              <a:rPr sz="1984" spc="-22" dirty="0">
                <a:solidFill>
                  <a:prstClr val="black"/>
                </a:solidFill>
                <a:latin typeface="Calibri"/>
                <a:cs typeface="Calibri"/>
              </a:rPr>
              <a:t>Wait</a:t>
            </a:r>
            <a:endParaRPr sz="1984">
              <a:solidFill>
                <a:prstClr val="black"/>
              </a:solidFill>
              <a:latin typeface="Calibri"/>
              <a:cs typeface="Calibri"/>
            </a:endParaRPr>
          </a:p>
        </p:txBody>
      </p:sp>
      <p:sp>
        <p:nvSpPr>
          <p:cNvPr id="62" name="object 62"/>
          <p:cNvSpPr txBox="1"/>
          <p:nvPr/>
        </p:nvSpPr>
        <p:spPr>
          <a:xfrm>
            <a:off x="432364" y="5127279"/>
            <a:ext cx="2110409" cy="319476"/>
          </a:xfrm>
          <a:prstGeom prst="rect">
            <a:avLst/>
          </a:prstGeom>
        </p:spPr>
        <p:txBody>
          <a:bodyPr vert="horz" wrap="square" lIns="0" tIns="13999" rIns="0" bIns="0" rtlCol="0">
            <a:spAutoFit/>
          </a:bodyPr>
          <a:lstStyle/>
          <a:p>
            <a:pPr marL="207188" indent="-193189" defTabSz="1007943">
              <a:spcBef>
                <a:spcPts val="110"/>
              </a:spcBef>
              <a:buFont typeface="Wingdings 3"/>
              <a:buChar char=""/>
              <a:tabLst>
                <a:tab pos="207188" algn="l"/>
              </a:tabLst>
            </a:pPr>
            <a:r>
              <a:rPr sz="1984" b="1" spc="-11" dirty="0">
                <a:solidFill>
                  <a:srgbClr val="FFFFFF"/>
                </a:solidFill>
                <a:latin typeface="Calibri"/>
                <a:cs typeface="Calibri"/>
              </a:rPr>
              <a:t>Rendering</a:t>
            </a:r>
            <a:r>
              <a:rPr sz="1984" b="1" spc="-77" dirty="0">
                <a:solidFill>
                  <a:srgbClr val="FFFFFF"/>
                </a:solidFill>
                <a:latin typeface="Calibri"/>
                <a:cs typeface="Calibri"/>
              </a:rPr>
              <a:t> </a:t>
            </a:r>
            <a:r>
              <a:rPr sz="1984" b="1" spc="-6" dirty="0">
                <a:solidFill>
                  <a:srgbClr val="FFFFFF"/>
                </a:solidFill>
                <a:latin typeface="Calibri"/>
                <a:cs typeface="Calibri"/>
              </a:rPr>
              <a:t>thread:</a:t>
            </a:r>
            <a:endParaRPr sz="1984">
              <a:solidFill>
                <a:prstClr val="black"/>
              </a:solidFill>
              <a:latin typeface="Calibri"/>
              <a:cs typeface="Calibri"/>
            </a:endParaRPr>
          </a:p>
        </p:txBody>
      </p:sp>
      <p:grpSp>
        <p:nvGrpSpPr>
          <p:cNvPr id="63" name="object 63"/>
          <p:cNvGrpSpPr/>
          <p:nvPr/>
        </p:nvGrpSpPr>
        <p:grpSpPr>
          <a:xfrm>
            <a:off x="4692214" y="5086849"/>
            <a:ext cx="2585689" cy="643972"/>
            <a:chOff x="4256532" y="4614697"/>
            <a:chExt cx="2345690" cy="584200"/>
          </a:xfrm>
        </p:grpSpPr>
        <p:pic>
          <p:nvPicPr>
            <p:cNvPr id="64" name="object 64"/>
            <p:cNvPicPr/>
            <p:nvPr/>
          </p:nvPicPr>
          <p:blipFill>
            <a:blip r:embed="rId34" cstate="print"/>
            <a:stretch>
              <a:fillRect/>
            </a:stretch>
          </p:blipFill>
          <p:spPr>
            <a:xfrm>
              <a:off x="4256532" y="4614697"/>
              <a:ext cx="2345436" cy="519658"/>
            </a:xfrm>
            <a:prstGeom prst="rect">
              <a:avLst/>
            </a:prstGeom>
          </p:spPr>
        </p:pic>
        <p:pic>
          <p:nvPicPr>
            <p:cNvPr id="65" name="object 65"/>
            <p:cNvPicPr/>
            <p:nvPr/>
          </p:nvPicPr>
          <p:blipFill>
            <a:blip r:embed="rId35" cstate="print"/>
            <a:stretch>
              <a:fillRect/>
            </a:stretch>
          </p:blipFill>
          <p:spPr>
            <a:xfrm>
              <a:off x="4262628" y="4616208"/>
              <a:ext cx="2330196" cy="582155"/>
            </a:xfrm>
            <a:prstGeom prst="rect">
              <a:avLst/>
            </a:prstGeom>
          </p:spPr>
        </p:pic>
        <p:sp>
          <p:nvSpPr>
            <p:cNvPr id="66" name="object 66"/>
            <p:cNvSpPr/>
            <p:nvPr/>
          </p:nvSpPr>
          <p:spPr>
            <a:xfrm>
              <a:off x="4322826" y="4630671"/>
              <a:ext cx="2217420" cy="391795"/>
            </a:xfrm>
            <a:custGeom>
              <a:avLst/>
              <a:gdLst/>
              <a:ahLst/>
              <a:cxnLst/>
              <a:rect l="l" t="t" r="r" b="b"/>
              <a:pathLst>
                <a:path w="2217420" h="391795">
                  <a:moveTo>
                    <a:pt x="2217420" y="0"/>
                  </a:moveTo>
                  <a:lnTo>
                    <a:pt x="0" y="0"/>
                  </a:lnTo>
                  <a:lnTo>
                    <a:pt x="0" y="391670"/>
                  </a:lnTo>
                  <a:lnTo>
                    <a:pt x="2217420" y="391670"/>
                  </a:lnTo>
                  <a:lnTo>
                    <a:pt x="2217420"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67" name="object 67"/>
            <p:cNvSpPr/>
            <p:nvPr/>
          </p:nvSpPr>
          <p:spPr>
            <a:xfrm>
              <a:off x="4322826" y="4630671"/>
              <a:ext cx="2217420" cy="391795"/>
            </a:xfrm>
            <a:custGeom>
              <a:avLst/>
              <a:gdLst/>
              <a:ahLst/>
              <a:cxnLst/>
              <a:rect l="l" t="t" r="r" b="b"/>
              <a:pathLst>
                <a:path w="2217420" h="391795">
                  <a:moveTo>
                    <a:pt x="0" y="391670"/>
                  </a:moveTo>
                  <a:lnTo>
                    <a:pt x="2217420" y="391670"/>
                  </a:lnTo>
                  <a:lnTo>
                    <a:pt x="2217420" y="0"/>
                  </a:lnTo>
                  <a:lnTo>
                    <a:pt x="0" y="0"/>
                  </a:lnTo>
                  <a:lnTo>
                    <a:pt x="0" y="391670"/>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68" name="object 68"/>
          <p:cNvSpPr txBox="1"/>
          <p:nvPr/>
        </p:nvSpPr>
        <p:spPr>
          <a:xfrm>
            <a:off x="4896324" y="5138617"/>
            <a:ext cx="2182506" cy="319476"/>
          </a:xfrm>
          <a:prstGeom prst="rect">
            <a:avLst/>
          </a:prstGeom>
        </p:spPr>
        <p:txBody>
          <a:bodyPr vert="horz" wrap="square" lIns="0" tIns="13999" rIns="0" bIns="0" rtlCol="0">
            <a:spAutoFit/>
          </a:bodyPr>
          <a:lstStyle/>
          <a:p>
            <a:pPr marL="13999" defTabSz="1007943">
              <a:spcBef>
                <a:spcPts val="110"/>
              </a:spcBef>
            </a:pPr>
            <a:r>
              <a:rPr sz="1984" spc="-6" dirty="0">
                <a:solidFill>
                  <a:prstClr val="black"/>
                </a:solidFill>
                <a:latin typeface="Calibri"/>
                <a:cs typeface="Calibri"/>
              </a:rPr>
              <a:t>(upload</a:t>
            </a:r>
            <a:r>
              <a:rPr sz="1984" spc="6" dirty="0">
                <a:solidFill>
                  <a:prstClr val="black"/>
                </a:solidFill>
                <a:latin typeface="Calibri"/>
                <a:cs typeface="Calibri"/>
              </a:rPr>
              <a:t> </a:t>
            </a:r>
            <a:r>
              <a:rPr sz="1984" spc="-17" dirty="0">
                <a:solidFill>
                  <a:prstClr val="black"/>
                </a:solidFill>
                <a:latin typeface="Calibri"/>
                <a:cs typeface="Calibri"/>
              </a:rPr>
              <a:t>data</a:t>
            </a:r>
            <a:r>
              <a:rPr sz="1984" spc="-22" dirty="0">
                <a:solidFill>
                  <a:prstClr val="black"/>
                </a:solidFill>
                <a:latin typeface="Calibri"/>
                <a:cs typeface="Calibri"/>
              </a:rPr>
              <a:t> </a:t>
            </a:r>
            <a:r>
              <a:rPr sz="1984" spc="-11" dirty="0">
                <a:solidFill>
                  <a:prstClr val="black"/>
                </a:solidFill>
                <a:latin typeface="Calibri"/>
                <a:cs typeface="Calibri"/>
              </a:rPr>
              <a:t>to</a:t>
            </a:r>
            <a:r>
              <a:rPr sz="1984" spc="-22" dirty="0">
                <a:solidFill>
                  <a:prstClr val="black"/>
                </a:solidFill>
                <a:latin typeface="Calibri"/>
                <a:cs typeface="Calibri"/>
              </a:rPr>
              <a:t> </a:t>
            </a:r>
            <a:r>
              <a:rPr sz="1984" spc="-6" dirty="0">
                <a:solidFill>
                  <a:prstClr val="black"/>
                </a:solidFill>
                <a:latin typeface="Calibri"/>
                <a:cs typeface="Calibri"/>
              </a:rPr>
              <a:t>GPU)</a:t>
            </a:r>
            <a:endParaRPr sz="1984">
              <a:solidFill>
                <a:prstClr val="black"/>
              </a:solidFill>
              <a:latin typeface="Calibri"/>
              <a:cs typeface="Calibri"/>
            </a:endParaRPr>
          </a:p>
        </p:txBody>
      </p:sp>
      <p:grpSp>
        <p:nvGrpSpPr>
          <p:cNvPr id="69" name="object 69"/>
          <p:cNvGrpSpPr/>
          <p:nvPr/>
        </p:nvGrpSpPr>
        <p:grpSpPr>
          <a:xfrm>
            <a:off x="7254103" y="5091888"/>
            <a:ext cx="1868219" cy="643972"/>
            <a:chOff x="6580631" y="4619269"/>
            <a:chExt cx="1694814" cy="584200"/>
          </a:xfrm>
        </p:grpSpPr>
        <p:pic>
          <p:nvPicPr>
            <p:cNvPr id="70" name="object 70"/>
            <p:cNvPicPr/>
            <p:nvPr/>
          </p:nvPicPr>
          <p:blipFill>
            <a:blip r:embed="rId36" cstate="print"/>
            <a:stretch>
              <a:fillRect/>
            </a:stretch>
          </p:blipFill>
          <p:spPr>
            <a:xfrm>
              <a:off x="6580631" y="4619269"/>
              <a:ext cx="1694688" cy="519658"/>
            </a:xfrm>
            <a:prstGeom prst="rect">
              <a:avLst/>
            </a:prstGeom>
          </p:spPr>
        </p:pic>
        <p:pic>
          <p:nvPicPr>
            <p:cNvPr id="71" name="object 71"/>
            <p:cNvPicPr/>
            <p:nvPr/>
          </p:nvPicPr>
          <p:blipFill>
            <a:blip r:embed="rId37" cstate="print"/>
            <a:stretch>
              <a:fillRect/>
            </a:stretch>
          </p:blipFill>
          <p:spPr>
            <a:xfrm>
              <a:off x="6582155" y="4620780"/>
              <a:ext cx="1691640" cy="582155"/>
            </a:xfrm>
            <a:prstGeom prst="rect">
              <a:avLst/>
            </a:prstGeom>
          </p:spPr>
        </p:pic>
        <p:sp>
          <p:nvSpPr>
            <p:cNvPr id="72" name="object 72"/>
            <p:cNvSpPr/>
            <p:nvPr/>
          </p:nvSpPr>
          <p:spPr>
            <a:xfrm>
              <a:off x="6646925" y="4635248"/>
              <a:ext cx="1567180" cy="391795"/>
            </a:xfrm>
            <a:custGeom>
              <a:avLst/>
              <a:gdLst/>
              <a:ahLst/>
              <a:cxnLst/>
              <a:rect l="l" t="t" r="r" b="b"/>
              <a:pathLst>
                <a:path w="1567179" h="391795">
                  <a:moveTo>
                    <a:pt x="1566672" y="0"/>
                  </a:moveTo>
                  <a:lnTo>
                    <a:pt x="0" y="0"/>
                  </a:lnTo>
                  <a:lnTo>
                    <a:pt x="0" y="391665"/>
                  </a:lnTo>
                  <a:lnTo>
                    <a:pt x="1566672" y="391665"/>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73" name="object 73"/>
            <p:cNvSpPr/>
            <p:nvPr/>
          </p:nvSpPr>
          <p:spPr>
            <a:xfrm>
              <a:off x="6646925" y="4635248"/>
              <a:ext cx="1567180" cy="391795"/>
            </a:xfrm>
            <a:custGeom>
              <a:avLst/>
              <a:gdLst/>
              <a:ahLst/>
              <a:cxnLst/>
              <a:rect l="l" t="t" r="r" b="b"/>
              <a:pathLst>
                <a:path w="1567179" h="391795">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74" name="object 74"/>
          <p:cNvSpPr txBox="1"/>
          <p:nvPr/>
        </p:nvSpPr>
        <p:spPr>
          <a:xfrm>
            <a:off x="7452055" y="5144022"/>
            <a:ext cx="1478336" cy="319476"/>
          </a:xfrm>
          <a:prstGeom prst="rect">
            <a:avLst/>
          </a:prstGeom>
        </p:spPr>
        <p:txBody>
          <a:bodyPr vert="horz" wrap="square" lIns="0" tIns="13999" rIns="0" bIns="0" rtlCol="0">
            <a:spAutoFit/>
          </a:bodyPr>
          <a:lstStyle/>
          <a:p>
            <a:pPr marL="13999" defTabSz="1007943">
              <a:spcBef>
                <a:spcPts val="110"/>
              </a:spcBef>
            </a:pPr>
            <a:r>
              <a:rPr sz="1984" spc="-6" dirty="0">
                <a:solidFill>
                  <a:prstClr val="black"/>
                </a:solidFill>
                <a:latin typeface="Calibri"/>
                <a:cs typeface="Calibri"/>
              </a:rPr>
              <a:t>(change</a:t>
            </a:r>
            <a:r>
              <a:rPr sz="1984" spc="-44" dirty="0">
                <a:solidFill>
                  <a:prstClr val="black"/>
                </a:solidFill>
                <a:latin typeface="Calibri"/>
                <a:cs typeface="Calibri"/>
              </a:rPr>
              <a:t> </a:t>
            </a:r>
            <a:r>
              <a:rPr sz="1984" spc="-22" dirty="0">
                <a:solidFill>
                  <a:prstClr val="black"/>
                </a:solidFill>
                <a:latin typeface="Calibri"/>
                <a:cs typeface="Calibri"/>
              </a:rPr>
              <a:t>state)</a:t>
            </a:r>
            <a:endParaRPr sz="1984">
              <a:solidFill>
                <a:prstClr val="black"/>
              </a:solidFill>
              <a:latin typeface="Calibri"/>
              <a:cs typeface="Calibri"/>
            </a:endParaRPr>
          </a:p>
        </p:txBody>
      </p:sp>
      <p:grpSp>
        <p:nvGrpSpPr>
          <p:cNvPr id="75" name="object 75"/>
          <p:cNvGrpSpPr/>
          <p:nvPr/>
        </p:nvGrpSpPr>
        <p:grpSpPr>
          <a:xfrm>
            <a:off x="9091945" y="5098608"/>
            <a:ext cx="1889919" cy="628573"/>
            <a:chOff x="8247888" y="4625365"/>
            <a:chExt cx="1714500" cy="570230"/>
          </a:xfrm>
        </p:grpSpPr>
        <p:pic>
          <p:nvPicPr>
            <p:cNvPr id="76" name="object 76"/>
            <p:cNvPicPr/>
            <p:nvPr/>
          </p:nvPicPr>
          <p:blipFill>
            <a:blip r:embed="rId36" cstate="print"/>
            <a:stretch>
              <a:fillRect/>
            </a:stretch>
          </p:blipFill>
          <p:spPr>
            <a:xfrm>
              <a:off x="8260080" y="4625365"/>
              <a:ext cx="1694688" cy="519658"/>
            </a:xfrm>
            <a:prstGeom prst="rect">
              <a:avLst/>
            </a:prstGeom>
          </p:spPr>
        </p:pic>
        <p:pic>
          <p:nvPicPr>
            <p:cNvPr id="77" name="object 77"/>
            <p:cNvPicPr/>
            <p:nvPr/>
          </p:nvPicPr>
          <p:blipFill>
            <a:blip r:embed="rId38" cstate="print"/>
            <a:stretch>
              <a:fillRect/>
            </a:stretch>
          </p:blipFill>
          <p:spPr>
            <a:xfrm>
              <a:off x="8247888" y="4639081"/>
              <a:ext cx="1714500" cy="556234"/>
            </a:xfrm>
            <a:prstGeom prst="rect">
              <a:avLst/>
            </a:prstGeom>
          </p:spPr>
        </p:pic>
        <p:sp>
          <p:nvSpPr>
            <p:cNvPr id="78" name="object 78"/>
            <p:cNvSpPr/>
            <p:nvPr/>
          </p:nvSpPr>
          <p:spPr>
            <a:xfrm>
              <a:off x="8326374" y="4641354"/>
              <a:ext cx="1567180" cy="391795"/>
            </a:xfrm>
            <a:custGeom>
              <a:avLst/>
              <a:gdLst/>
              <a:ahLst/>
              <a:cxnLst/>
              <a:rect l="l" t="t" r="r" b="b"/>
              <a:pathLst>
                <a:path w="1567179" h="391795">
                  <a:moveTo>
                    <a:pt x="1566672" y="0"/>
                  </a:moveTo>
                  <a:lnTo>
                    <a:pt x="0" y="0"/>
                  </a:lnTo>
                  <a:lnTo>
                    <a:pt x="0" y="345173"/>
                  </a:lnTo>
                  <a:lnTo>
                    <a:pt x="0" y="391655"/>
                  </a:lnTo>
                  <a:lnTo>
                    <a:pt x="1566672" y="391655"/>
                  </a:lnTo>
                  <a:lnTo>
                    <a:pt x="1566672" y="345173"/>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sp>
          <p:nvSpPr>
            <p:cNvPr id="79" name="object 79"/>
            <p:cNvSpPr/>
            <p:nvPr/>
          </p:nvSpPr>
          <p:spPr>
            <a:xfrm>
              <a:off x="8326374" y="4641344"/>
              <a:ext cx="1567180" cy="391795"/>
            </a:xfrm>
            <a:custGeom>
              <a:avLst/>
              <a:gdLst/>
              <a:ahLst/>
              <a:cxnLst/>
              <a:rect l="l" t="t" r="r" b="b"/>
              <a:pathLst>
                <a:path w="1567179" h="391795">
                  <a:moveTo>
                    <a:pt x="0" y="391665"/>
                  </a:moveTo>
                  <a:lnTo>
                    <a:pt x="1566672" y="391665"/>
                  </a:lnTo>
                  <a:lnTo>
                    <a:pt x="1566672" y="0"/>
                  </a:lnTo>
                  <a:lnTo>
                    <a:pt x="0" y="0"/>
                  </a:lnTo>
                  <a:lnTo>
                    <a:pt x="0" y="391665"/>
                  </a:lnTo>
                  <a:close/>
                </a:path>
              </a:pathLst>
            </a:custGeom>
            <a:ln w="25908">
              <a:solidFill>
                <a:srgbClr val="000000"/>
              </a:solidFill>
            </a:ln>
          </p:spPr>
          <p:txBody>
            <a:bodyPr wrap="square" lIns="0" tIns="0" rIns="0" bIns="0" rtlCol="0"/>
            <a:lstStyle/>
            <a:p>
              <a:pPr defTabSz="1007943"/>
              <a:endParaRPr sz="1984">
                <a:solidFill>
                  <a:prstClr val="black"/>
                </a:solidFill>
                <a:latin typeface="Calibri"/>
              </a:endParaRPr>
            </a:p>
          </p:txBody>
        </p:sp>
      </p:grpSp>
      <p:sp>
        <p:nvSpPr>
          <p:cNvPr id="80" name="object 80"/>
          <p:cNvSpPr txBox="1"/>
          <p:nvPr/>
        </p:nvSpPr>
        <p:spPr>
          <a:xfrm>
            <a:off x="9178460" y="5116223"/>
            <a:ext cx="1727526" cy="347783"/>
          </a:xfrm>
          <a:prstGeom prst="rect">
            <a:avLst/>
          </a:prstGeom>
        </p:spPr>
        <p:txBody>
          <a:bodyPr vert="horz" wrap="square" lIns="0" tIns="58797" rIns="0" bIns="0" rtlCol="0">
            <a:spAutoFit/>
          </a:bodyPr>
          <a:lstStyle/>
          <a:p>
            <a:pPr marL="116193" defTabSz="1007943">
              <a:spcBef>
                <a:spcPts val="463"/>
              </a:spcBef>
            </a:pPr>
            <a:r>
              <a:rPr sz="1874" spc="-11" dirty="0">
                <a:solidFill>
                  <a:prstClr val="black"/>
                </a:solidFill>
                <a:latin typeface="Calibri"/>
                <a:cs typeface="Calibri"/>
              </a:rPr>
              <a:t>Dispatch/draw!</a:t>
            </a:r>
            <a:endParaRPr sz="1874">
              <a:solidFill>
                <a:prstClr val="black"/>
              </a:solidFill>
              <a:latin typeface="Calibri"/>
              <a:cs typeface="Calibri"/>
            </a:endParaRPr>
          </a:p>
        </p:txBody>
      </p:sp>
      <p:grpSp>
        <p:nvGrpSpPr>
          <p:cNvPr id="81" name="object 81"/>
          <p:cNvGrpSpPr/>
          <p:nvPr/>
        </p:nvGrpSpPr>
        <p:grpSpPr>
          <a:xfrm>
            <a:off x="7089470" y="5095248"/>
            <a:ext cx="5770552" cy="643972"/>
            <a:chOff x="6431279" y="4622317"/>
            <a:chExt cx="5234940" cy="584200"/>
          </a:xfrm>
        </p:grpSpPr>
        <p:sp>
          <p:nvSpPr>
            <p:cNvPr id="82" name="object 82"/>
            <p:cNvSpPr/>
            <p:nvPr/>
          </p:nvSpPr>
          <p:spPr>
            <a:xfrm>
              <a:off x="6431279" y="4745736"/>
              <a:ext cx="352425" cy="187960"/>
            </a:xfrm>
            <a:custGeom>
              <a:avLst/>
              <a:gdLst/>
              <a:ahLst/>
              <a:cxnLst/>
              <a:rect l="l" t="t" r="r" b="b"/>
              <a:pathLst>
                <a:path w="352425" h="187960">
                  <a:moveTo>
                    <a:pt x="258318" y="0"/>
                  </a:moveTo>
                  <a:lnTo>
                    <a:pt x="258318" y="46863"/>
                  </a:lnTo>
                  <a:lnTo>
                    <a:pt x="0" y="46863"/>
                  </a:lnTo>
                  <a:lnTo>
                    <a:pt x="0" y="140589"/>
                  </a:lnTo>
                  <a:lnTo>
                    <a:pt x="258318" y="140589"/>
                  </a:lnTo>
                  <a:lnTo>
                    <a:pt x="258318" y="187452"/>
                  </a:lnTo>
                  <a:lnTo>
                    <a:pt x="352044" y="93726"/>
                  </a:lnTo>
                  <a:lnTo>
                    <a:pt x="258318" y="0"/>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sp>
          <p:nvSpPr>
            <p:cNvPr id="83" name="object 83"/>
            <p:cNvSpPr/>
            <p:nvPr/>
          </p:nvSpPr>
          <p:spPr>
            <a:xfrm>
              <a:off x="8127491" y="4750308"/>
              <a:ext cx="350520" cy="187960"/>
            </a:xfrm>
            <a:custGeom>
              <a:avLst/>
              <a:gdLst/>
              <a:ahLst/>
              <a:cxnLst/>
              <a:rect l="l" t="t" r="r" b="b"/>
              <a:pathLst>
                <a:path w="350520" h="187960">
                  <a:moveTo>
                    <a:pt x="256794" y="0"/>
                  </a:moveTo>
                  <a:lnTo>
                    <a:pt x="256794" y="46863"/>
                  </a:lnTo>
                  <a:lnTo>
                    <a:pt x="0" y="46863"/>
                  </a:lnTo>
                  <a:lnTo>
                    <a:pt x="0" y="140589"/>
                  </a:lnTo>
                  <a:lnTo>
                    <a:pt x="256794" y="140589"/>
                  </a:lnTo>
                  <a:lnTo>
                    <a:pt x="256794" y="187452"/>
                  </a:lnTo>
                  <a:lnTo>
                    <a:pt x="350520" y="93726"/>
                  </a:lnTo>
                  <a:lnTo>
                    <a:pt x="256794"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84" name="object 84"/>
            <p:cNvPicPr/>
            <p:nvPr/>
          </p:nvPicPr>
          <p:blipFill>
            <a:blip r:embed="rId36" cstate="print"/>
            <a:stretch>
              <a:fillRect/>
            </a:stretch>
          </p:blipFill>
          <p:spPr>
            <a:xfrm>
              <a:off x="9971531" y="4622317"/>
              <a:ext cx="1694688" cy="519658"/>
            </a:xfrm>
            <a:prstGeom prst="rect">
              <a:avLst/>
            </a:prstGeom>
          </p:spPr>
        </p:pic>
        <p:pic>
          <p:nvPicPr>
            <p:cNvPr id="85" name="object 85"/>
            <p:cNvPicPr/>
            <p:nvPr/>
          </p:nvPicPr>
          <p:blipFill>
            <a:blip r:embed="rId39" cstate="print"/>
            <a:stretch>
              <a:fillRect/>
            </a:stretch>
          </p:blipFill>
          <p:spPr>
            <a:xfrm>
              <a:off x="10030967" y="4623828"/>
              <a:ext cx="1575816" cy="582155"/>
            </a:xfrm>
            <a:prstGeom prst="rect">
              <a:avLst/>
            </a:prstGeom>
          </p:spPr>
        </p:pic>
        <p:sp>
          <p:nvSpPr>
            <p:cNvPr id="86" name="object 86"/>
            <p:cNvSpPr/>
            <p:nvPr/>
          </p:nvSpPr>
          <p:spPr>
            <a:xfrm>
              <a:off x="10037826" y="4638291"/>
              <a:ext cx="1567180" cy="391795"/>
            </a:xfrm>
            <a:custGeom>
              <a:avLst/>
              <a:gdLst/>
              <a:ahLst/>
              <a:cxnLst/>
              <a:rect l="l" t="t" r="r" b="b"/>
              <a:pathLst>
                <a:path w="1567179" h="391795">
                  <a:moveTo>
                    <a:pt x="1566672" y="0"/>
                  </a:moveTo>
                  <a:lnTo>
                    <a:pt x="0" y="0"/>
                  </a:lnTo>
                  <a:lnTo>
                    <a:pt x="0" y="391670"/>
                  </a:lnTo>
                  <a:lnTo>
                    <a:pt x="1566672" y="391670"/>
                  </a:lnTo>
                  <a:lnTo>
                    <a:pt x="1566672" y="0"/>
                  </a:lnTo>
                  <a:close/>
                </a:path>
              </a:pathLst>
            </a:custGeom>
            <a:solidFill>
              <a:srgbClr val="00AAB5"/>
            </a:solidFill>
          </p:spPr>
          <p:txBody>
            <a:bodyPr wrap="square" lIns="0" tIns="0" rIns="0" bIns="0" rtlCol="0"/>
            <a:lstStyle/>
            <a:p>
              <a:pPr defTabSz="1007943"/>
              <a:endParaRPr sz="1984">
                <a:solidFill>
                  <a:prstClr val="black"/>
                </a:solidFill>
                <a:latin typeface="Calibri"/>
              </a:endParaRPr>
            </a:p>
          </p:txBody>
        </p:sp>
      </p:grpSp>
      <p:sp>
        <p:nvSpPr>
          <p:cNvPr id="87" name="object 87"/>
          <p:cNvSpPr txBox="1"/>
          <p:nvPr/>
        </p:nvSpPr>
        <p:spPr>
          <a:xfrm>
            <a:off x="11065020" y="5112857"/>
            <a:ext cx="1727526" cy="354110"/>
          </a:xfrm>
          <a:prstGeom prst="rect">
            <a:avLst/>
          </a:prstGeom>
          <a:ln w="25908">
            <a:solidFill>
              <a:srgbClr val="000000"/>
            </a:solidFill>
          </a:ln>
        </p:spPr>
        <p:txBody>
          <a:bodyPr vert="horz" wrap="square" lIns="0" tIns="48298" rIns="0" bIns="0" rtlCol="0">
            <a:spAutoFit/>
          </a:bodyPr>
          <a:lstStyle/>
          <a:p>
            <a:pPr marL="202989" defTabSz="1007943">
              <a:spcBef>
                <a:spcPts val="380"/>
              </a:spcBef>
            </a:pPr>
            <a:r>
              <a:rPr sz="1984" spc="-11" dirty="0">
                <a:solidFill>
                  <a:prstClr val="black"/>
                </a:solidFill>
                <a:latin typeface="Calibri"/>
                <a:cs typeface="Calibri"/>
              </a:rPr>
              <a:t>Swap</a:t>
            </a:r>
            <a:r>
              <a:rPr sz="1984" spc="-33" dirty="0">
                <a:solidFill>
                  <a:prstClr val="black"/>
                </a:solidFill>
                <a:latin typeface="Calibri"/>
                <a:cs typeface="Calibri"/>
              </a:rPr>
              <a:t> </a:t>
            </a:r>
            <a:r>
              <a:rPr sz="1984" spc="-17" dirty="0">
                <a:solidFill>
                  <a:prstClr val="black"/>
                </a:solidFill>
                <a:latin typeface="Calibri"/>
                <a:cs typeface="Calibri"/>
              </a:rPr>
              <a:t>buffers</a:t>
            </a:r>
            <a:endParaRPr sz="1984">
              <a:solidFill>
                <a:prstClr val="black"/>
              </a:solidFill>
              <a:latin typeface="Calibri"/>
              <a:cs typeface="Calibri"/>
            </a:endParaRPr>
          </a:p>
        </p:txBody>
      </p:sp>
      <p:grpSp>
        <p:nvGrpSpPr>
          <p:cNvPr id="88" name="object 88"/>
          <p:cNvGrpSpPr/>
          <p:nvPr/>
        </p:nvGrpSpPr>
        <p:grpSpPr>
          <a:xfrm>
            <a:off x="4440225" y="2785305"/>
            <a:ext cx="8613829" cy="3046269"/>
            <a:chOff x="4027932" y="2526779"/>
            <a:chExt cx="7814309" cy="2763520"/>
          </a:xfrm>
        </p:grpSpPr>
        <p:sp>
          <p:nvSpPr>
            <p:cNvPr id="89" name="object 89"/>
            <p:cNvSpPr/>
            <p:nvPr/>
          </p:nvSpPr>
          <p:spPr>
            <a:xfrm>
              <a:off x="9814560" y="4747260"/>
              <a:ext cx="350520" cy="189230"/>
            </a:xfrm>
            <a:custGeom>
              <a:avLst/>
              <a:gdLst/>
              <a:ahLst/>
              <a:cxnLst/>
              <a:rect l="l" t="t" r="r" b="b"/>
              <a:pathLst>
                <a:path w="350520" h="189229">
                  <a:moveTo>
                    <a:pt x="256032" y="0"/>
                  </a:moveTo>
                  <a:lnTo>
                    <a:pt x="256032" y="47244"/>
                  </a:lnTo>
                  <a:lnTo>
                    <a:pt x="0" y="47244"/>
                  </a:lnTo>
                  <a:lnTo>
                    <a:pt x="0" y="141732"/>
                  </a:lnTo>
                  <a:lnTo>
                    <a:pt x="256032" y="141732"/>
                  </a:lnTo>
                  <a:lnTo>
                    <a:pt x="256032" y="188976"/>
                  </a:lnTo>
                  <a:lnTo>
                    <a:pt x="350520" y="94488"/>
                  </a:lnTo>
                  <a:lnTo>
                    <a:pt x="256032" y="0"/>
                  </a:lnTo>
                  <a:close/>
                </a:path>
              </a:pathLst>
            </a:custGeom>
            <a:solidFill>
              <a:srgbClr val="A5CE39"/>
            </a:solidFill>
          </p:spPr>
          <p:txBody>
            <a:bodyPr wrap="square" lIns="0" tIns="0" rIns="0" bIns="0" rtlCol="0"/>
            <a:lstStyle/>
            <a:p>
              <a:pPr defTabSz="1007943"/>
              <a:endParaRPr sz="1984">
                <a:solidFill>
                  <a:prstClr val="black"/>
                </a:solidFill>
                <a:latin typeface="Calibri"/>
              </a:endParaRPr>
            </a:p>
          </p:txBody>
        </p:sp>
        <p:pic>
          <p:nvPicPr>
            <p:cNvPr id="90" name="object 90"/>
            <p:cNvPicPr/>
            <p:nvPr/>
          </p:nvPicPr>
          <p:blipFill>
            <a:blip r:embed="rId40" cstate="print"/>
            <a:stretch>
              <a:fillRect/>
            </a:stretch>
          </p:blipFill>
          <p:spPr>
            <a:xfrm>
              <a:off x="7249668" y="4986527"/>
              <a:ext cx="169164" cy="233172"/>
            </a:xfrm>
            <a:prstGeom prst="rect">
              <a:avLst/>
            </a:prstGeom>
          </p:spPr>
        </p:pic>
        <p:sp>
          <p:nvSpPr>
            <p:cNvPr id="91" name="object 91"/>
            <p:cNvSpPr/>
            <p:nvPr/>
          </p:nvSpPr>
          <p:spPr>
            <a:xfrm>
              <a:off x="7290816" y="4986527"/>
              <a:ext cx="2444750" cy="303530"/>
            </a:xfrm>
            <a:custGeom>
              <a:avLst/>
              <a:gdLst/>
              <a:ahLst/>
              <a:cxnLst/>
              <a:rect l="l" t="t" r="r" b="b"/>
              <a:pathLst>
                <a:path w="2444750" h="303529">
                  <a:moveTo>
                    <a:pt x="2444496" y="230136"/>
                  </a:moveTo>
                  <a:lnTo>
                    <a:pt x="0" y="230136"/>
                  </a:lnTo>
                  <a:lnTo>
                    <a:pt x="0" y="303276"/>
                  </a:lnTo>
                  <a:lnTo>
                    <a:pt x="2444496" y="303276"/>
                  </a:lnTo>
                  <a:lnTo>
                    <a:pt x="2444496" y="230136"/>
                  </a:lnTo>
                  <a:close/>
                </a:path>
                <a:path w="2444750" h="303529">
                  <a:moveTo>
                    <a:pt x="2444496" y="0"/>
                  </a:moveTo>
                  <a:lnTo>
                    <a:pt x="2369820" y="0"/>
                  </a:lnTo>
                  <a:lnTo>
                    <a:pt x="2369820" y="230124"/>
                  </a:lnTo>
                  <a:lnTo>
                    <a:pt x="2444496" y="230124"/>
                  </a:lnTo>
                  <a:lnTo>
                    <a:pt x="2444496" y="0"/>
                  </a:lnTo>
                  <a:close/>
                </a:path>
              </a:pathLst>
            </a:custGeom>
            <a:solidFill>
              <a:srgbClr val="F26421"/>
            </a:solidFill>
          </p:spPr>
          <p:txBody>
            <a:bodyPr wrap="square" lIns="0" tIns="0" rIns="0" bIns="0" rtlCol="0"/>
            <a:lstStyle/>
            <a:p>
              <a:pPr defTabSz="1007943"/>
              <a:endParaRPr sz="1984">
                <a:solidFill>
                  <a:prstClr val="black"/>
                </a:solidFill>
                <a:latin typeface="Calibri"/>
              </a:endParaRPr>
            </a:p>
          </p:txBody>
        </p:sp>
        <p:sp>
          <p:nvSpPr>
            <p:cNvPr id="92" name="object 92"/>
            <p:cNvSpPr/>
            <p:nvPr/>
          </p:nvSpPr>
          <p:spPr>
            <a:xfrm>
              <a:off x="4027932" y="4742688"/>
              <a:ext cx="352425" cy="187960"/>
            </a:xfrm>
            <a:custGeom>
              <a:avLst/>
              <a:gdLst/>
              <a:ahLst/>
              <a:cxnLst/>
              <a:rect l="l" t="t" r="r" b="b"/>
              <a:pathLst>
                <a:path w="352425" h="187960">
                  <a:moveTo>
                    <a:pt x="258318" y="0"/>
                  </a:moveTo>
                  <a:lnTo>
                    <a:pt x="258318" y="46863"/>
                  </a:lnTo>
                  <a:lnTo>
                    <a:pt x="0" y="46863"/>
                  </a:lnTo>
                  <a:lnTo>
                    <a:pt x="0" y="140589"/>
                  </a:lnTo>
                  <a:lnTo>
                    <a:pt x="258318" y="140589"/>
                  </a:lnTo>
                  <a:lnTo>
                    <a:pt x="258318" y="187452"/>
                  </a:lnTo>
                  <a:lnTo>
                    <a:pt x="352044" y="93726"/>
                  </a:lnTo>
                  <a:lnTo>
                    <a:pt x="258318" y="0"/>
                  </a:lnTo>
                  <a:close/>
                </a:path>
              </a:pathLst>
            </a:custGeom>
            <a:solidFill>
              <a:srgbClr val="ED1C23"/>
            </a:solidFill>
          </p:spPr>
          <p:txBody>
            <a:bodyPr wrap="square" lIns="0" tIns="0" rIns="0" bIns="0" rtlCol="0"/>
            <a:lstStyle/>
            <a:p>
              <a:pPr defTabSz="1007943"/>
              <a:endParaRPr sz="1984">
                <a:solidFill>
                  <a:prstClr val="black"/>
                </a:solidFill>
                <a:latin typeface="Calibri"/>
              </a:endParaRPr>
            </a:p>
          </p:txBody>
        </p:sp>
        <p:pic>
          <p:nvPicPr>
            <p:cNvPr id="93" name="object 93"/>
            <p:cNvPicPr/>
            <p:nvPr/>
          </p:nvPicPr>
          <p:blipFill>
            <a:blip r:embed="rId41" cstate="print"/>
            <a:stretch>
              <a:fillRect/>
            </a:stretch>
          </p:blipFill>
          <p:spPr>
            <a:xfrm>
              <a:off x="4716779" y="2526779"/>
              <a:ext cx="5790438" cy="371106"/>
            </a:xfrm>
            <a:prstGeom prst="rect">
              <a:avLst/>
            </a:prstGeom>
          </p:spPr>
        </p:pic>
        <p:pic>
          <p:nvPicPr>
            <p:cNvPr id="94" name="object 94"/>
            <p:cNvPicPr/>
            <p:nvPr/>
          </p:nvPicPr>
          <p:blipFill>
            <a:blip r:embed="rId42" cstate="print"/>
            <a:stretch>
              <a:fillRect/>
            </a:stretch>
          </p:blipFill>
          <p:spPr>
            <a:xfrm>
              <a:off x="6262116" y="3377171"/>
              <a:ext cx="3902202" cy="371106"/>
            </a:xfrm>
            <a:prstGeom prst="rect">
              <a:avLst/>
            </a:prstGeom>
          </p:spPr>
        </p:pic>
        <p:pic>
          <p:nvPicPr>
            <p:cNvPr id="95" name="object 95"/>
            <p:cNvPicPr/>
            <p:nvPr/>
          </p:nvPicPr>
          <p:blipFill>
            <a:blip r:embed="rId43" cstate="print"/>
            <a:stretch>
              <a:fillRect/>
            </a:stretch>
          </p:blipFill>
          <p:spPr>
            <a:xfrm>
              <a:off x="7940040" y="3767327"/>
              <a:ext cx="3902202" cy="646938"/>
            </a:xfrm>
            <a:prstGeom prst="rect">
              <a:avLst/>
            </a:prstGeom>
          </p:spPr>
        </p:pic>
      </p:grpSp>
      <p:sp>
        <p:nvSpPr>
          <p:cNvPr id="96" name="object 96"/>
          <p:cNvSpPr txBox="1"/>
          <p:nvPr/>
        </p:nvSpPr>
        <p:spPr>
          <a:xfrm>
            <a:off x="7033472" y="3618844"/>
            <a:ext cx="5896547" cy="1185621"/>
          </a:xfrm>
          <a:prstGeom prst="rect">
            <a:avLst/>
          </a:prstGeom>
        </p:spPr>
        <p:txBody>
          <a:bodyPr vert="horz" wrap="square" lIns="0" tIns="139994" rIns="0" bIns="0" rtlCol="0">
            <a:spAutoFit/>
          </a:bodyPr>
          <a:lstStyle/>
          <a:p>
            <a:pPr marL="13999" defTabSz="1007943">
              <a:spcBef>
                <a:spcPts val="1102"/>
              </a:spcBef>
            </a:pPr>
            <a:r>
              <a:rPr sz="1984" b="1" spc="-11" dirty="0">
                <a:solidFill>
                  <a:srgbClr val="FFFFFF"/>
                </a:solidFill>
                <a:latin typeface="Calibri"/>
                <a:cs typeface="Calibri"/>
              </a:rPr>
              <a:t>Batch </a:t>
            </a:r>
            <a:r>
              <a:rPr sz="1984" b="1" spc="-17" dirty="0">
                <a:solidFill>
                  <a:srgbClr val="779524"/>
                </a:solidFill>
                <a:latin typeface="Calibri"/>
                <a:cs typeface="Calibri"/>
              </a:rPr>
              <a:t>draw</a:t>
            </a:r>
            <a:r>
              <a:rPr sz="1984" b="1" spc="-11" dirty="0">
                <a:solidFill>
                  <a:srgbClr val="779524"/>
                </a:solidFill>
                <a:latin typeface="Calibri"/>
                <a:cs typeface="Calibri"/>
              </a:rPr>
              <a:t> </a:t>
            </a:r>
            <a:r>
              <a:rPr sz="1984" b="1" spc="-6" dirty="0">
                <a:solidFill>
                  <a:srgbClr val="779524"/>
                </a:solidFill>
                <a:latin typeface="Calibri"/>
                <a:cs typeface="Calibri"/>
              </a:rPr>
              <a:t>calls</a:t>
            </a:r>
            <a:r>
              <a:rPr sz="1984" b="1" spc="-22" dirty="0">
                <a:solidFill>
                  <a:srgbClr val="779524"/>
                </a:solidFill>
                <a:latin typeface="Calibri"/>
                <a:cs typeface="Calibri"/>
              </a:rPr>
              <a:t> </a:t>
            </a:r>
            <a:r>
              <a:rPr sz="1984" b="1" spc="-6" dirty="0">
                <a:solidFill>
                  <a:srgbClr val="FFFFFF"/>
                </a:solidFill>
                <a:latin typeface="Calibri"/>
                <a:cs typeface="Calibri"/>
              </a:rPr>
              <a:t>by</a:t>
            </a:r>
            <a:r>
              <a:rPr sz="1984" b="1" spc="-11" dirty="0">
                <a:solidFill>
                  <a:srgbClr val="FFFFFF"/>
                </a:solidFill>
                <a:latin typeface="Calibri"/>
                <a:cs typeface="Calibri"/>
              </a:rPr>
              <a:t> </a:t>
            </a:r>
            <a:r>
              <a:rPr sz="1984" b="1" spc="-22" dirty="0">
                <a:solidFill>
                  <a:srgbClr val="779524"/>
                </a:solidFill>
                <a:latin typeface="Calibri"/>
                <a:cs typeface="Calibri"/>
              </a:rPr>
              <a:t>state </a:t>
            </a:r>
            <a:r>
              <a:rPr sz="1984" b="1" spc="-11" dirty="0">
                <a:solidFill>
                  <a:srgbClr val="FFFFFF"/>
                </a:solidFill>
                <a:latin typeface="Calibri"/>
                <a:cs typeface="Calibri"/>
              </a:rPr>
              <a:t>configuration</a:t>
            </a:r>
            <a:endParaRPr sz="1984">
              <a:solidFill>
                <a:prstClr val="black"/>
              </a:solidFill>
              <a:latin typeface="Calibri"/>
              <a:cs typeface="Calibri"/>
            </a:endParaRPr>
          </a:p>
          <a:p>
            <a:pPr marL="2659850" marR="5600" indent="-796555" defTabSz="1007943">
              <a:spcBef>
                <a:spcPts val="998"/>
              </a:spcBef>
            </a:pPr>
            <a:r>
              <a:rPr sz="1984" b="1" dirty="0">
                <a:solidFill>
                  <a:srgbClr val="FFFFFF"/>
                </a:solidFill>
                <a:latin typeface="Calibri"/>
                <a:cs typeface="Calibri"/>
              </a:rPr>
              <a:t>Use</a:t>
            </a:r>
            <a:r>
              <a:rPr sz="1984" b="1" spc="-17" dirty="0">
                <a:solidFill>
                  <a:srgbClr val="FFFFFF"/>
                </a:solidFill>
                <a:latin typeface="Calibri"/>
                <a:cs typeface="Calibri"/>
              </a:rPr>
              <a:t> </a:t>
            </a:r>
            <a:r>
              <a:rPr sz="1984" b="1" spc="-6" dirty="0">
                <a:solidFill>
                  <a:srgbClr val="779524"/>
                </a:solidFill>
                <a:latin typeface="Calibri"/>
                <a:cs typeface="Calibri"/>
              </a:rPr>
              <a:t>compute</a:t>
            </a:r>
            <a:r>
              <a:rPr sz="1984" b="1" spc="-11" dirty="0">
                <a:solidFill>
                  <a:srgbClr val="779524"/>
                </a:solidFill>
                <a:latin typeface="Calibri"/>
                <a:cs typeface="Calibri"/>
              </a:rPr>
              <a:t> shaders</a:t>
            </a:r>
            <a:r>
              <a:rPr sz="1984" b="1" spc="-50" dirty="0">
                <a:solidFill>
                  <a:srgbClr val="779524"/>
                </a:solidFill>
                <a:latin typeface="Calibri"/>
                <a:cs typeface="Calibri"/>
              </a:rPr>
              <a:t> </a:t>
            </a:r>
            <a:r>
              <a:rPr sz="1984" b="1" spc="-11" dirty="0">
                <a:solidFill>
                  <a:srgbClr val="FFFFFF"/>
                </a:solidFill>
                <a:latin typeface="Calibri"/>
                <a:cs typeface="Calibri"/>
              </a:rPr>
              <a:t>to</a:t>
            </a:r>
            <a:r>
              <a:rPr sz="1984" b="1" spc="6" dirty="0">
                <a:solidFill>
                  <a:srgbClr val="FFFFFF"/>
                </a:solidFill>
                <a:latin typeface="Calibri"/>
                <a:cs typeface="Calibri"/>
              </a:rPr>
              <a:t> </a:t>
            </a:r>
            <a:r>
              <a:rPr sz="1984" b="1" spc="-11" dirty="0">
                <a:solidFill>
                  <a:srgbClr val="FFFFFF"/>
                </a:solidFill>
                <a:latin typeface="Calibri"/>
                <a:cs typeface="Calibri"/>
              </a:rPr>
              <a:t>calculate</a:t>
            </a:r>
            <a:r>
              <a:rPr sz="1984" b="1" spc="-39" dirty="0">
                <a:solidFill>
                  <a:srgbClr val="FFFFFF"/>
                </a:solidFill>
                <a:latin typeface="Calibri"/>
                <a:cs typeface="Calibri"/>
              </a:rPr>
              <a:t> </a:t>
            </a:r>
            <a:r>
              <a:rPr sz="1984" b="1" spc="-11" dirty="0">
                <a:solidFill>
                  <a:srgbClr val="FFFFFF"/>
                </a:solidFill>
                <a:latin typeface="Calibri"/>
                <a:cs typeface="Calibri"/>
              </a:rPr>
              <a:t>data </a:t>
            </a:r>
            <a:r>
              <a:rPr sz="1984" b="1" spc="-435" dirty="0">
                <a:solidFill>
                  <a:srgbClr val="FFFFFF"/>
                </a:solidFill>
                <a:latin typeface="Calibri"/>
                <a:cs typeface="Calibri"/>
              </a:rPr>
              <a:t> </a:t>
            </a:r>
            <a:r>
              <a:rPr sz="1984" b="1" dirty="0">
                <a:solidFill>
                  <a:srgbClr val="FFFFFF"/>
                </a:solidFill>
                <a:latin typeface="Calibri"/>
                <a:cs typeface="Calibri"/>
              </a:rPr>
              <a:t>in</a:t>
            </a:r>
            <a:r>
              <a:rPr sz="1984" b="1" spc="-17" dirty="0">
                <a:solidFill>
                  <a:srgbClr val="FFFFFF"/>
                </a:solidFill>
                <a:latin typeface="Calibri"/>
                <a:cs typeface="Calibri"/>
              </a:rPr>
              <a:t> </a:t>
            </a:r>
            <a:r>
              <a:rPr sz="1984" b="1" spc="-6" dirty="0">
                <a:solidFill>
                  <a:srgbClr val="FFFFFF"/>
                </a:solidFill>
                <a:latin typeface="Calibri"/>
                <a:cs typeface="Calibri"/>
              </a:rPr>
              <a:t>parallel</a:t>
            </a:r>
            <a:r>
              <a:rPr sz="1984" b="1" spc="-11" dirty="0">
                <a:solidFill>
                  <a:srgbClr val="FFFFFF"/>
                </a:solidFill>
                <a:latin typeface="Calibri"/>
                <a:cs typeface="Calibri"/>
              </a:rPr>
              <a:t> </a:t>
            </a:r>
            <a:r>
              <a:rPr sz="1984" b="1" dirty="0">
                <a:solidFill>
                  <a:srgbClr val="FFFFFF"/>
                </a:solidFill>
                <a:latin typeface="Calibri"/>
                <a:cs typeface="Calibri"/>
              </a:rPr>
              <a:t>on</a:t>
            </a:r>
            <a:r>
              <a:rPr sz="1984" b="1" spc="-11" dirty="0">
                <a:solidFill>
                  <a:srgbClr val="FFFFFF"/>
                </a:solidFill>
                <a:latin typeface="Calibri"/>
                <a:cs typeface="Calibri"/>
              </a:rPr>
              <a:t> </a:t>
            </a:r>
            <a:r>
              <a:rPr sz="1984" b="1" spc="-6" dirty="0">
                <a:solidFill>
                  <a:srgbClr val="FFFFFF"/>
                </a:solidFill>
                <a:latin typeface="Calibri"/>
                <a:cs typeface="Calibri"/>
              </a:rPr>
              <a:t>some</a:t>
            </a:r>
            <a:r>
              <a:rPr sz="1984" b="1" spc="-50" dirty="0">
                <a:solidFill>
                  <a:srgbClr val="FFFFFF"/>
                </a:solidFill>
                <a:latin typeface="Calibri"/>
                <a:cs typeface="Calibri"/>
              </a:rPr>
              <a:t> </a:t>
            </a:r>
            <a:r>
              <a:rPr sz="1984" b="1" dirty="0">
                <a:solidFill>
                  <a:srgbClr val="FFFFFF"/>
                </a:solidFill>
                <a:latin typeface="Calibri"/>
                <a:cs typeface="Calibri"/>
              </a:rPr>
              <a:t>HW</a:t>
            </a:r>
            <a:endParaRPr sz="1984">
              <a:solidFill>
                <a:prstClr val="black"/>
              </a:solidFill>
              <a:latin typeface="Calibri"/>
              <a:cs typeface="Calibri"/>
            </a:endParaRPr>
          </a:p>
        </p:txBody>
      </p:sp>
      <p:pic>
        <p:nvPicPr>
          <p:cNvPr id="97" name="object 97"/>
          <p:cNvPicPr/>
          <p:nvPr/>
        </p:nvPicPr>
        <p:blipFill>
          <a:blip r:embed="rId44" cstate="print"/>
          <a:stretch>
            <a:fillRect/>
          </a:stretch>
        </p:blipFill>
        <p:spPr>
          <a:xfrm>
            <a:off x="5932001" y="3161637"/>
            <a:ext cx="5616839" cy="407368"/>
          </a:xfrm>
          <a:prstGeom prst="rect">
            <a:avLst/>
          </a:prstGeom>
        </p:spPr>
      </p:pic>
      <p:sp>
        <p:nvSpPr>
          <p:cNvPr id="98" name="object 98"/>
          <p:cNvSpPr txBox="1"/>
          <p:nvPr/>
        </p:nvSpPr>
        <p:spPr>
          <a:xfrm>
            <a:off x="5329747" y="2735063"/>
            <a:ext cx="6125437" cy="743951"/>
          </a:xfrm>
          <a:prstGeom prst="rect">
            <a:avLst/>
          </a:prstGeom>
        </p:spPr>
        <p:txBody>
          <a:bodyPr vert="horz" wrap="square" lIns="0" tIns="13999" rIns="0" bIns="0" rtlCol="0">
            <a:spAutoFit/>
          </a:bodyPr>
          <a:lstStyle/>
          <a:p>
            <a:pPr marL="1187133" marR="5600" indent="-1173834" defTabSz="1007943">
              <a:lnSpc>
                <a:spcPct val="124200"/>
              </a:lnSpc>
              <a:spcBef>
                <a:spcPts val="110"/>
              </a:spcBef>
            </a:pPr>
            <a:r>
              <a:rPr sz="1984" b="1" dirty="0">
                <a:solidFill>
                  <a:srgbClr val="FFFFFF"/>
                </a:solidFill>
                <a:latin typeface="Calibri"/>
                <a:cs typeface="Calibri"/>
              </a:rPr>
              <a:t>Use </a:t>
            </a:r>
            <a:r>
              <a:rPr sz="1984" b="1" spc="-6" dirty="0">
                <a:solidFill>
                  <a:srgbClr val="FFFFFF"/>
                </a:solidFill>
                <a:latin typeface="Calibri"/>
                <a:cs typeface="Calibri"/>
              </a:rPr>
              <a:t>multiple </a:t>
            </a:r>
            <a:r>
              <a:rPr sz="1984" b="1" spc="-11" dirty="0">
                <a:solidFill>
                  <a:srgbClr val="779524"/>
                </a:solidFill>
                <a:latin typeface="Calibri"/>
                <a:cs typeface="Calibri"/>
              </a:rPr>
              <a:t>rendering </a:t>
            </a:r>
            <a:r>
              <a:rPr sz="1984" b="1" spc="-6" dirty="0">
                <a:solidFill>
                  <a:srgbClr val="779524"/>
                </a:solidFill>
                <a:latin typeface="Calibri"/>
                <a:cs typeface="Calibri"/>
              </a:rPr>
              <a:t>threads </a:t>
            </a:r>
            <a:r>
              <a:rPr sz="1984" b="1" spc="-11" dirty="0">
                <a:solidFill>
                  <a:srgbClr val="FFFFFF"/>
                </a:solidFill>
                <a:latin typeface="Calibri"/>
                <a:cs typeface="Calibri"/>
              </a:rPr>
              <a:t>to </a:t>
            </a:r>
            <a:r>
              <a:rPr sz="1984" b="1" spc="-6" dirty="0">
                <a:solidFill>
                  <a:srgbClr val="FFFFFF"/>
                </a:solidFill>
                <a:latin typeface="Calibri"/>
                <a:cs typeface="Calibri"/>
              </a:rPr>
              <a:t>streamline </a:t>
            </a:r>
            <a:r>
              <a:rPr sz="1984" b="1" spc="-11" dirty="0">
                <a:solidFill>
                  <a:srgbClr val="FFFFFF"/>
                </a:solidFill>
                <a:latin typeface="Calibri"/>
                <a:cs typeface="Calibri"/>
              </a:rPr>
              <a:t>data </a:t>
            </a:r>
            <a:r>
              <a:rPr sz="1984" b="1" dirty="0">
                <a:solidFill>
                  <a:srgbClr val="FFFFFF"/>
                </a:solidFill>
                <a:latin typeface="Calibri"/>
                <a:cs typeface="Calibri"/>
              </a:rPr>
              <a:t>uploads </a:t>
            </a:r>
            <a:r>
              <a:rPr sz="1984" b="1" spc="-435" dirty="0">
                <a:solidFill>
                  <a:srgbClr val="FFFFFF"/>
                </a:solidFill>
                <a:latin typeface="Calibri"/>
                <a:cs typeface="Calibri"/>
              </a:rPr>
              <a:t> </a:t>
            </a:r>
            <a:r>
              <a:rPr sz="1984" b="1" spc="-17" dirty="0">
                <a:solidFill>
                  <a:srgbClr val="FFFFFF"/>
                </a:solidFill>
                <a:latin typeface="Calibri"/>
                <a:cs typeface="Calibri"/>
              </a:rPr>
              <a:t>Generate</a:t>
            </a:r>
            <a:r>
              <a:rPr sz="1984" b="1" spc="-33" dirty="0">
                <a:solidFill>
                  <a:srgbClr val="FFFFFF"/>
                </a:solidFill>
                <a:latin typeface="Calibri"/>
                <a:cs typeface="Calibri"/>
              </a:rPr>
              <a:t> </a:t>
            </a:r>
            <a:r>
              <a:rPr sz="1984" b="1" dirty="0">
                <a:solidFill>
                  <a:srgbClr val="FFFFFF"/>
                </a:solidFill>
                <a:latin typeface="Calibri"/>
                <a:cs typeface="Calibri"/>
              </a:rPr>
              <a:t>as</a:t>
            </a:r>
            <a:r>
              <a:rPr sz="1984" b="1" spc="-6" dirty="0">
                <a:solidFill>
                  <a:srgbClr val="FFFFFF"/>
                </a:solidFill>
                <a:latin typeface="Calibri"/>
                <a:cs typeface="Calibri"/>
              </a:rPr>
              <a:t> much</a:t>
            </a:r>
            <a:r>
              <a:rPr sz="1984" b="1" spc="-28" dirty="0">
                <a:solidFill>
                  <a:srgbClr val="FFFFFF"/>
                </a:solidFill>
                <a:latin typeface="Calibri"/>
                <a:cs typeface="Calibri"/>
              </a:rPr>
              <a:t> </a:t>
            </a:r>
            <a:r>
              <a:rPr sz="1984" b="1" spc="-11" dirty="0">
                <a:solidFill>
                  <a:srgbClr val="FFFFFF"/>
                </a:solidFill>
                <a:latin typeface="Calibri"/>
                <a:cs typeface="Calibri"/>
              </a:rPr>
              <a:t>data </a:t>
            </a:r>
            <a:r>
              <a:rPr sz="1984" b="1" dirty="0">
                <a:solidFill>
                  <a:srgbClr val="FFFFFF"/>
                </a:solidFill>
                <a:latin typeface="Calibri"/>
                <a:cs typeface="Calibri"/>
              </a:rPr>
              <a:t>on</a:t>
            </a:r>
            <a:r>
              <a:rPr sz="1984" b="1" spc="-11" dirty="0">
                <a:solidFill>
                  <a:srgbClr val="FFFFFF"/>
                </a:solidFill>
                <a:latin typeface="Calibri"/>
                <a:cs typeface="Calibri"/>
              </a:rPr>
              <a:t> </a:t>
            </a:r>
            <a:r>
              <a:rPr sz="1984" b="1" dirty="0">
                <a:solidFill>
                  <a:srgbClr val="FFFFFF"/>
                </a:solidFill>
                <a:latin typeface="Calibri"/>
                <a:cs typeface="Calibri"/>
              </a:rPr>
              <a:t>GPU</a:t>
            </a:r>
            <a:r>
              <a:rPr sz="1984" b="1" spc="-6" dirty="0">
                <a:solidFill>
                  <a:srgbClr val="FFFFFF"/>
                </a:solidFill>
                <a:latin typeface="Calibri"/>
                <a:cs typeface="Calibri"/>
              </a:rPr>
              <a:t> </a:t>
            </a:r>
            <a:r>
              <a:rPr sz="1984" b="1" dirty="0">
                <a:solidFill>
                  <a:srgbClr val="FFFFFF"/>
                </a:solidFill>
                <a:latin typeface="Calibri"/>
                <a:cs typeface="Calibri"/>
              </a:rPr>
              <a:t>as</a:t>
            </a:r>
            <a:r>
              <a:rPr sz="1984" b="1" spc="17" dirty="0">
                <a:solidFill>
                  <a:srgbClr val="FFFFFF"/>
                </a:solidFill>
                <a:latin typeface="Calibri"/>
                <a:cs typeface="Calibri"/>
              </a:rPr>
              <a:t> </a:t>
            </a:r>
            <a:r>
              <a:rPr sz="1984" b="1" spc="-6" dirty="0">
                <a:solidFill>
                  <a:srgbClr val="FFFFFF"/>
                </a:solidFill>
                <a:latin typeface="Calibri"/>
                <a:cs typeface="Calibri"/>
              </a:rPr>
              <a:t>possible</a:t>
            </a:r>
            <a:endParaRPr sz="1984">
              <a:solidFill>
                <a:prstClr val="black"/>
              </a:solidFill>
              <a:latin typeface="Calibri"/>
              <a:cs typeface="Calibri"/>
            </a:endParaRPr>
          </a:p>
        </p:txBody>
      </p:sp>
      <p:pic>
        <p:nvPicPr>
          <p:cNvPr id="99" name="object 99"/>
          <p:cNvPicPr/>
          <p:nvPr/>
        </p:nvPicPr>
        <p:blipFill>
          <a:blip r:embed="rId45" cstate="print"/>
          <a:stretch>
            <a:fillRect/>
          </a:stretch>
        </p:blipFill>
        <p:spPr>
          <a:xfrm>
            <a:off x="3738016" y="6976739"/>
            <a:ext cx="7474838" cy="407368"/>
          </a:xfrm>
          <a:prstGeom prst="rect">
            <a:avLst/>
          </a:prstGeom>
        </p:spPr>
      </p:pic>
      <p:sp>
        <p:nvSpPr>
          <p:cNvPr id="100" name="object 100"/>
          <p:cNvSpPr txBox="1"/>
          <p:nvPr/>
        </p:nvSpPr>
        <p:spPr>
          <a:xfrm>
            <a:off x="3829572" y="6999698"/>
            <a:ext cx="7295786" cy="319476"/>
          </a:xfrm>
          <a:prstGeom prst="rect">
            <a:avLst/>
          </a:prstGeom>
        </p:spPr>
        <p:txBody>
          <a:bodyPr vert="horz" wrap="square" lIns="0" tIns="13999" rIns="0" bIns="0" rtlCol="0">
            <a:spAutoFit/>
          </a:bodyPr>
          <a:lstStyle/>
          <a:p>
            <a:pPr marL="13999" defTabSz="1007943">
              <a:spcBef>
                <a:spcPts val="110"/>
              </a:spcBef>
            </a:pPr>
            <a:r>
              <a:rPr sz="1984" b="1" spc="-6" dirty="0">
                <a:solidFill>
                  <a:srgbClr val="FFFFFF"/>
                </a:solidFill>
                <a:latin typeface="Calibri"/>
                <a:cs typeface="Calibri"/>
              </a:rPr>
              <a:t>Render</a:t>
            </a:r>
            <a:r>
              <a:rPr sz="1984" b="1" spc="-44" dirty="0">
                <a:solidFill>
                  <a:srgbClr val="FFFFFF"/>
                </a:solidFill>
                <a:latin typeface="Calibri"/>
                <a:cs typeface="Calibri"/>
              </a:rPr>
              <a:t> </a:t>
            </a:r>
            <a:r>
              <a:rPr sz="1984" b="1" dirty="0">
                <a:solidFill>
                  <a:srgbClr val="FFFFFF"/>
                </a:solidFill>
                <a:latin typeface="Calibri"/>
                <a:cs typeface="Calibri"/>
              </a:rPr>
              <a:t>as</a:t>
            </a:r>
            <a:r>
              <a:rPr sz="1984" b="1" spc="-6" dirty="0">
                <a:solidFill>
                  <a:srgbClr val="FFFFFF"/>
                </a:solidFill>
                <a:latin typeface="Calibri"/>
                <a:cs typeface="Calibri"/>
              </a:rPr>
              <a:t> </a:t>
            </a:r>
            <a:r>
              <a:rPr sz="1984" b="1" spc="-17" dirty="0">
                <a:solidFill>
                  <a:srgbClr val="FFFFFF"/>
                </a:solidFill>
                <a:latin typeface="Calibri"/>
                <a:cs typeface="Calibri"/>
              </a:rPr>
              <a:t>many</a:t>
            </a:r>
            <a:r>
              <a:rPr sz="1984" b="1" spc="-22" dirty="0">
                <a:solidFill>
                  <a:srgbClr val="FFFFFF"/>
                </a:solidFill>
                <a:latin typeface="Calibri"/>
                <a:cs typeface="Calibri"/>
              </a:rPr>
              <a:t> </a:t>
            </a:r>
            <a:r>
              <a:rPr sz="1984" b="1" spc="-11" dirty="0">
                <a:solidFill>
                  <a:srgbClr val="FFFFFF"/>
                </a:solidFill>
                <a:latin typeface="Calibri"/>
                <a:cs typeface="Calibri"/>
              </a:rPr>
              <a:t>frames</a:t>
            </a:r>
            <a:r>
              <a:rPr sz="1984" b="1" dirty="0">
                <a:solidFill>
                  <a:srgbClr val="FFFFFF"/>
                </a:solidFill>
                <a:latin typeface="Calibri"/>
                <a:cs typeface="Calibri"/>
              </a:rPr>
              <a:t> in</a:t>
            </a:r>
            <a:r>
              <a:rPr sz="1984" b="1" spc="-11" dirty="0">
                <a:solidFill>
                  <a:srgbClr val="FFFFFF"/>
                </a:solidFill>
                <a:latin typeface="Calibri"/>
                <a:cs typeface="Calibri"/>
              </a:rPr>
              <a:t> </a:t>
            </a:r>
            <a:r>
              <a:rPr sz="1984" b="1" spc="-6" dirty="0">
                <a:solidFill>
                  <a:srgbClr val="FFFFFF"/>
                </a:solidFill>
                <a:latin typeface="Calibri"/>
                <a:cs typeface="Calibri"/>
              </a:rPr>
              <a:t>advance </a:t>
            </a:r>
            <a:r>
              <a:rPr sz="1984" b="1" dirty="0">
                <a:solidFill>
                  <a:srgbClr val="FFFFFF"/>
                </a:solidFill>
                <a:latin typeface="Calibri"/>
                <a:cs typeface="Calibri"/>
              </a:rPr>
              <a:t>as</a:t>
            </a:r>
            <a:r>
              <a:rPr sz="1984" b="1" spc="-44" dirty="0">
                <a:solidFill>
                  <a:srgbClr val="FFFFFF"/>
                </a:solidFill>
                <a:latin typeface="Calibri"/>
                <a:cs typeface="Calibri"/>
              </a:rPr>
              <a:t> </a:t>
            </a:r>
            <a:r>
              <a:rPr sz="1984" b="1" dirty="0">
                <a:solidFill>
                  <a:srgbClr val="FFFFFF"/>
                </a:solidFill>
                <a:latin typeface="Calibri"/>
                <a:cs typeface="Calibri"/>
              </a:rPr>
              <a:t>possible</a:t>
            </a:r>
            <a:r>
              <a:rPr sz="1984" b="1" spc="-44" dirty="0">
                <a:solidFill>
                  <a:srgbClr val="FFFFFF"/>
                </a:solidFill>
                <a:latin typeface="Calibri"/>
                <a:cs typeface="Calibri"/>
              </a:rPr>
              <a:t> </a:t>
            </a:r>
            <a:r>
              <a:rPr sz="1984" b="1" spc="-11" dirty="0">
                <a:solidFill>
                  <a:srgbClr val="FFFFFF"/>
                </a:solidFill>
                <a:latin typeface="Calibri"/>
                <a:cs typeface="Calibri"/>
              </a:rPr>
              <a:t>to reduce</a:t>
            </a:r>
            <a:r>
              <a:rPr sz="1984" b="1" spc="-33" dirty="0">
                <a:solidFill>
                  <a:srgbClr val="FFFFFF"/>
                </a:solidFill>
                <a:latin typeface="Calibri"/>
                <a:cs typeface="Calibri"/>
              </a:rPr>
              <a:t> </a:t>
            </a:r>
            <a:r>
              <a:rPr sz="1984" b="1" dirty="0">
                <a:solidFill>
                  <a:srgbClr val="779524"/>
                </a:solidFill>
                <a:latin typeface="Calibri"/>
                <a:cs typeface="Calibri"/>
              </a:rPr>
              <a:t>GPU</a:t>
            </a:r>
            <a:r>
              <a:rPr sz="1984" b="1" spc="6" dirty="0">
                <a:solidFill>
                  <a:srgbClr val="779524"/>
                </a:solidFill>
                <a:latin typeface="Calibri"/>
                <a:cs typeface="Calibri"/>
              </a:rPr>
              <a:t> </a:t>
            </a:r>
            <a:r>
              <a:rPr sz="1984" b="1" dirty="0">
                <a:solidFill>
                  <a:srgbClr val="779524"/>
                </a:solidFill>
                <a:latin typeface="Calibri"/>
                <a:cs typeface="Calibri"/>
              </a:rPr>
              <a:t>bubbles</a:t>
            </a:r>
            <a:endParaRPr sz="1984">
              <a:solidFill>
                <a:prstClr val="black"/>
              </a:solidFill>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8</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331568" y="1532514"/>
            <a:ext cx="11566303" cy="5358163"/>
          </a:xfrm>
          <a:prstGeom prst="rect">
            <a:avLst/>
          </a:prstGeom>
        </p:spPr>
        <p:txBody>
          <a:bodyPr vert="horz" wrap="square" lIns="0" tIns="13999" rIns="0" bIns="0" rtlCol="0">
            <a:spAutoFit/>
          </a:bodyPr>
          <a:lstStyle/>
          <a:p>
            <a:pPr marL="391978" indent="-377979" defTabSz="1007943">
              <a:spcBef>
                <a:spcPts val="110"/>
              </a:spcBef>
              <a:buFont typeface="Wingdings"/>
              <a:buChar char=""/>
              <a:tabLst>
                <a:tab pos="391278" algn="l"/>
                <a:tab pos="391978" algn="l"/>
              </a:tabLst>
            </a:pPr>
            <a:r>
              <a:rPr sz="3307" spc="-6" dirty="0">
                <a:solidFill>
                  <a:srgbClr val="FFFFFF"/>
                </a:solidFill>
                <a:latin typeface="Calibri"/>
                <a:cs typeface="Calibri"/>
              </a:rPr>
              <a:t>These</a:t>
            </a:r>
            <a:r>
              <a:rPr sz="3307" spc="-28" dirty="0">
                <a:solidFill>
                  <a:srgbClr val="FFFFFF"/>
                </a:solidFill>
                <a:latin typeface="Calibri"/>
                <a:cs typeface="Calibri"/>
              </a:rPr>
              <a:t> </a:t>
            </a:r>
            <a:r>
              <a:rPr sz="3307" spc="-17" dirty="0">
                <a:solidFill>
                  <a:srgbClr val="FFFFFF"/>
                </a:solidFill>
                <a:latin typeface="Calibri"/>
                <a:cs typeface="Calibri"/>
              </a:rPr>
              <a:t>workarounds</a:t>
            </a:r>
            <a:r>
              <a:rPr sz="3307" spc="22" dirty="0">
                <a:solidFill>
                  <a:srgbClr val="FFFFFF"/>
                </a:solidFill>
                <a:latin typeface="Calibri"/>
                <a:cs typeface="Calibri"/>
              </a:rPr>
              <a:t> </a:t>
            </a:r>
            <a:r>
              <a:rPr sz="3307" b="1" dirty="0">
                <a:solidFill>
                  <a:srgbClr val="FFFFFF"/>
                </a:solidFill>
                <a:latin typeface="Calibri"/>
                <a:cs typeface="Calibri"/>
              </a:rPr>
              <a:t>do</a:t>
            </a:r>
            <a:r>
              <a:rPr sz="3307" b="1" spc="-17" dirty="0">
                <a:solidFill>
                  <a:srgbClr val="FFFFFF"/>
                </a:solidFill>
                <a:latin typeface="Calibri"/>
                <a:cs typeface="Calibri"/>
              </a:rPr>
              <a:t> </a:t>
            </a:r>
            <a:r>
              <a:rPr sz="3307" b="1" dirty="0">
                <a:solidFill>
                  <a:srgbClr val="FFFFFF"/>
                </a:solidFill>
                <a:latin typeface="Calibri"/>
                <a:cs typeface="Calibri"/>
              </a:rPr>
              <a:t>not</a:t>
            </a:r>
            <a:r>
              <a:rPr sz="3307" b="1" spc="-6" dirty="0">
                <a:solidFill>
                  <a:srgbClr val="FFFFFF"/>
                </a:solidFill>
                <a:latin typeface="Calibri"/>
                <a:cs typeface="Calibri"/>
              </a:rPr>
              <a:t> </a:t>
            </a:r>
            <a:r>
              <a:rPr sz="3307" spc="-11" dirty="0">
                <a:solidFill>
                  <a:srgbClr val="FFFFFF"/>
                </a:solidFill>
                <a:latin typeface="Calibri"/>
                <a:cs typeface="Calibri"/>
              </a:rPr>
              <a:t>solve</a:t>
            </a:r>
            <a:r>
              <a:rPr sz="3307" spc="-22" dirty="0">
                <a:solidFill>
                  <a:srgbClr val="FFFFFF"/>
                </a:solidFill>
                <a:latin typeface="Calibri"/>
                <a:cs typeface="Calibri"/>
              </a:rPr>
              <a:t> </a:t>
            </a:r>
            <a:r>
              <a:rPr sz="3307" b="1" dirty="0">
                <a:solidFill>
                  <a:srgbClr val="FFFFFF"/>
                </a:solidFill>
                <a:latin typeface="Calibri"/>
                <a:cs typeface="Calibri"/>
              </a:rPr>
              <a:t>the</a:t>
            </a:r>
            <a:r>
              <a:rPr sz="3307" b="1" spc="-11" dirty="0">
                <a:solidFill>
                  <a:srgbClr val="FFFFFF"/>
                </a:solidFill>
                <a:latin typeface="Calibri"/>
                <a:cs typeface="Calibri"/>
              </a:rPr>
              <a:t> biggest</a:t>
            </a:r>
            <a:r>
              <a:rPr sz="3307" b="1" spc="11" dirty="0">
                <a:solidFill>
                  <a:srgbClr val="FFFFFF"/>
                </a:solidFill>
                <a:latin typeface="Calibri"/>
                <a:cs typeface="Calibri"/>
              </a:rPr>
              <a:t> </a:t>
            </a:r>
            <a:r>
              <a:rPr sz="3307" b="1" spc="-11" dirty="0">
                <a:solidFill>
                  <a:srgbClr val="FFFFFF"/>
                </a:solidFill>
                <a:latin typeface="Calibri"/>
                <a:cs typeface="Calibri"/>
              </a:rPr>
              <a:t>problem</a:t>
            </a:r>
            <a:r>
              <a:rPr sz="3307" spc="-11" dirty="0">
                <a:solidFill>
                  <a:srgbClr val="FFFFFF"/>
                </a:solidFill>
                <a:latin typeface="Calibri"/>
                <a:cs typeface="Calibri"/>
              </a:rPr>
              <a:t>:</a:t>
            </a:r>
            <a:endParaRPr sz="3307">
              <a:solidFill>
                <a:prstClr val="black"/>
              </a:solidFill>
              <a:latin typeface="Calibri"/>
              <a:cs typeface="Calibri"/>
            </a:endParaRPr>
          </a:p>
          <a:p>
            <a:pPr defTabSz="1007943">
              <a:spcBef>
                <a:spcPts val="39"/>
              </a:spcBef>
              <a:buFont typeface="Wingdings"/>
              <a:buChar char=""/>
            </a:pPr>
            <a:endParaRPr sz="3142">
              <a:solidFill>
                <a:prstClr val="black"/>
              </a:solidFill>
              <a:latin typeface="Calibri"/>
              <a:cs typeface="Calibri"/>
            </a:endParaRPr>
          </a:p>
          <a:p>
            <a:pPr marL="418576" defTabSz="1007943"/>
            <a:r>
              <a:rPr sz="2646" dirty="0">
                <a:solidFill>
                  <a:srgbClr val="FFFFFF"/>
                </a:solidFill>
                <a:latin typeface="Calibri"/>
                <a:cs typeface="Calibri"/>
              </a:rPr>
              <a:t>‒</a:t>
            </a:r>
            <a:r>
              <a:rPr sz="2646" spc="220" dirty="0">
                <a:solidFill>
                  <a:srgbClr val="FFFFFF"/>
                </a:solidFill>
                <a:latin typeface="Calibri"/>
                <a:cs typeface="Calibri"/>
              </a:rPr>
              <a:t> </a:t>
            </a:r>
            <a:r>
              <a:rPr sz="2646" spc="-6" dirty="0">
                <a:solidFill>
                  <a:srgbClr val="779524"/>
                </a:solidFill>
                <a:latin typeface="Calibri"/>
                <a:cs typeface="Calibri"/>
              </a:rPr>
              <a:t>GPUs</a:t>
            </a:r>
            <a:r>
              <a:rPr sz="2646" spc="-17" dirty="0">
                <a:solidFill>
                  <a:srgbClr val="779524"/>
                </a:solidFill>
                <a:latin typeface="Calibri"/>
                <a:cs typeface="Calibri"/>
              </a:rPr>
              <a:t> </a:t>
            </a:r>
            <a:r>
              <a:rPr sz="2646" spc="-17" dirty="0">
                <a:solidFill>
                  <a:srgbClr val="FFFFFF"/>
                </a:solidFill>
                <a:latin typeface="Calibri"/>
                <a:cs typeface="Calibri"/>
              </a:rPr>
              <a:t>are</a:t>
            </a:r>
            <a:r>
              <a:rPr sz="2646" spc="6" dirty="0">
                <a:solidFill>
                  <a:srgbClr val="FFFFFF"/>
                </a:solidFill>
                <a:latin typeface="Calibri"/>
                <a:cs typeface="Calibri"/>
              </a:rPr>
              <a:t> </a:t>
            </a:r>
            <a:r>
              <a:rPr sz="2646" b="1" spc="-6" dirty="0">
                <a:solidFill>
                  <a:srgbClr val="FFFFFF"/>
                </a:solidFill>
                <a:latin typeface="Calibri"/>
                <a:cs typeface="Calibri"/>
              </a:rPr>
              <a:t>highly asynchronous</a:t>
            </a:r>
            <a:r>
              <a:rPr sz="2646" b="1" spc="-39" dirty="0">
                <a:solidFill>
                  <a:srgbClr val="FFFFFF"/>
                </a:solidFill>
                <a:latin typeface="Calibri"/>
                <a:cs typeface="Calibri"/>
              </a:rPr>
              <a:t> </a:t>
            </a:r>
            <a:r>
              <a:rPr sz="2646" spc="-11" dirty="0">
                <a:solidFill>
                  <a:srgbClr val="FFFFFF"/>
                </a:solidFill>
                <a:latin typeface="Calibri"/>
                <a:cs typeface="Calibri"/>
              </a:rPr>
              <a:t>constructs:</a:t>
            </a:r>
            <a:endParaRPr sz="2646">
              <a:solidFill>
                <a:prstClr val="black"/>
              </a:solidFill>
              <a:latin typeface="Calibri"/>
              <a:cs typeface="Calibri"/>
            </a:endParaRPr>
          </a:p>
          <a:p>
            <a:pPr marL="418576" defTabSz="1007943">
              <a:spcBef>
                <a:spcPts val="336"/>
              </a:spcBef>
            </a:pPr>
            <a:r>
              <a:rPr sz="2646" dirty="0">
                <a:solidFill>
                  <a:srgbClr val="FFFFFF"/>
                </a:solidFill>
                <a:latin typeface="Calibri"/>
                <a:cs typeface="Calibri"/>
              </a:rPr>
              <a:t>‒</a:t>
            </a:r>
            <a:r>
              <a:rPr sz="2646" spc="225" dirty="0">
                <a:solidFill>
                  <a:srgbClr val="FFFFFF"/>
                </a:solidFill>
                <a:latin typeface="Calibri"/>
                <a:cs typeface="Calibri"/>
              </a:rPr>
              <a:t> </a:t>
            </a:r>
            <a:r>
              <a:rPr sz="2646" spc="-6" dirty="0">
                <a:solidFill>
                  <a:srgbClr val="FFFFFF"/>
                </a:solidFill>
                <a:latin typeface="Calibri"/>
                <a:cs typeface="Calibri"/>
              </a:rPr>
              <a:t>Designed</a:t>
            </a:r>
            <a:r>
              <a:rPr sz="2646" dirty="0">
                <a:solidFill>
                  <a:srgbClr val="FFFFFF"/>
                </a:solidFill>
                <a:latin typeface="Calibri"/>
                <a:cs typeface="Calibri"/>
              </a:rPr>
              <a:t> </a:t>
            </a:r>
            <a:r>
              <a:rPr sz="2646" spc="-17" dirty="0">
                <a:solidFill>
                  <a:srgbClr val="FFFFFF"/>
                </a:solidFill>
                <a:latin typeface="Calibri"/>
                <a:cs typeface="Calibri"/>
              </a:rPr>
              <a:t>to</a:t>
            </a:r>
            <a:r>
              <a:rPr sz="2646" spc="-28" dirty="0">
                <a:solidFill>
                  <a:srgbClr val="FFFFFF"/>
                </a:solidFill>
                <a:latin typeface="Calibri"/>
                <a:cs typeface="Calibri"/>
              </a:rPr>
              <a:t> </a:t>
            </a:r>
            <a:r>
              <a:rPr sz="2646" spc="-11" dirty="0">
                <a:solidFill>
                  <a:srgbClr val="FFFFFF"/>
                </a:solidFill>
                <a:latin typeface="Calibri"/>
                <a:cs typeface="Calibri"/>
              </a:rPr>
              <a:t>perform</a:t>
            </a:r>
            <a:r>
              <a:rPr sz="2646" dirty="0">
                <a:solidFill>
                  <a:srgbClr val="FFFFFF"/>
                </a:solidFill>
                <a:latin typeface="Calibri"/>
                <a:cs typeface="Calibri"/>
              </a:rPr>
              <a:t> </a:t>
            </a:r>
            <a:r>
              <a:rPr sz="2646" spc="-17" dirty="0">
                <a:solidFill>
                  <a:srgbClr val="FFFFFF"/>
                </a:solidFill>
                <a:latin typeface="Calibri"/>
                <a:cs typeface="Calibri"/>
              </a:rPr>
              <a:t>many </a:t>
            </a:r>
            <a:r>
              <a:rPr sz="2646" spc="-6" dirty="0">
                <a:solidFill>
                  <a:srgbClr val="FFFFFF"/>
                </a:solidFill>
                <a:latin typeface="Calibri"/>
                <a:cs typeface="Calibri"/>
              </a:rPr>
              <a:t>kinds of</a:t>
            </a:r>
            <a:r>
              <a:rPr sz="2646" spc="-17" dirty="0">
                <a:solidFill>
                  <a:srgbClr val="FFFFFF"/>
                </a:solidFill>
                <a:latin typeface="Calibri"/>
                <a:cs typeface="Calibri"/>
              </a:rPr>
              <a:t> </a:t>
            </a:r>
            <a:r>
              <a:rPr sz="2646" spc="-11" dirty="0">
                <a:solidFill>
                  <a:srgbClr val="FFFFFF"/>
                </a:solidFill>
                <a:latin typeface="Calibri"/>
                <a:cs typeface="Calibri"/>
              </a:rPr>
              <a:t>tasks </a:t>
            </a:r>
            <a:r>
              <a:rPr sz="2646" b="1" dirty="0">
                <a:solidFill>
                  <a:srgbClr val="FFFFFF"/>
                </a:solidFill>
                <a:latin typeface="Calibri"/>
                <a:cs typeface="Calibri"/>
              </a:rPr>
              <a:t>in</a:t>
            </a:r>
            <a:r>
              <a:rPr sz="2646" b="1" spc="-17" dirty="0">
                <a:solidFill>
                  <a:srgbClr val="FFFFFF"/>
                </a:solidFill>
                <a:latin typeface="Calibri"/>
                <a:cs typeface="Calibri"/>
              </a:rPr>
              <a:t> </a:t>
            </a:r>
            <a:r>
              <a:rPr sz="2646" b="1" spc="-11" dirty="0">
                <a:solidFill>
                  <a:srgbClr val="FFFFFF"/>
                </a:solidFill>
                <a:latin typeface="Calibri"/>
                <a:cs typeface="Calibri"/>
              </a:rPr>
              <a:t>parallel</a:t>
            </a:r>
            <a:r>
              <a:rPr sz="2646" spc="-11" dirty="0">
                <a:solidFill>
                  <a:srgbClr val="FFFFFF"/>
                </a:solidFill>
                <a:latin typeface="Calibri"/>
                <a:cs typeface="Calibri"/>
              </a:rPr>
              <a:t>:</a:t>
            </a:r>
            <a:endParaRPr sz="2646">
              <a:solidFill>
                <a:prstClr val="black"/>
              </a:solidFill>
              <a:latin typeface="Calibri"/>
              <a:cs typeface="Calibri"/>
            </a:endParaRPr>
          </a:p>
          <a:p>
            <a:pPr marL="837153" defTabSz="1007943">
              <a:spcBef>
                <a:spcPts val="358"/>
              </a:spcBef>
            </a:pPr>
            <a:r>
              <a:rPr sz="2205" dirty="0">
                <a:solidFill>
                  <a:srgbClr val="FFFFFF"/>
                </a:solidFill>
                <a:latin typeface="Calibri"/>
                <a:cs typeface="Calibri"/>
              </a:rPr>
              <a:t>‒</a:t>
            </a:r>
            <a:r>
              <a:rPr sz="2205" spc="-165" dirty="0">
                <a:solidFill>
                  <a:srgbClr val="FFFFFF"/>
                </a:solidFill>
                <a:latin typeface="Calibri"/>
                <a:cs typeface="Calibri"/>
              </a:rPr>
              <a:t> </a:t>
            </a:r>
            <a:r>
              <a:rPr sz="2205" b="1" spc="-6" dirty="0">
                <a:solidFill>
                  <a:srgbClr val="779524"/>
                </a:solidFill>
                <a:latin typeface="Calibri"/>
                <a:cs typeface="Calibri"/>
              </a:rPr>
              <a:t>Comp</a:t>
            </a:r>
            <a:r>
              <a:rPr sz="2205" b="1" spc="6" dirty="0">
                <a:solidFill>
                  <a:srgbClr val="779524"/>
                </a:solidFill>
                <a:latin typeface="Calibri"/>
                <a:cs typeface="Calibri"/>
              </a:rPr>
              <a:t>u</a:t>
            </a:r>
            <a:r>
              <a:rPr sz="2205" b="1" spc="-28" dirty="0">
                <a:solidFill>
                  <a:srgbClr val="779524"/>
                </a:solidFill>
                <a:latin typeface="Calibri"/>
                <a:cs typeface="Calibri"/>
              </a:rPr>
              <a:t>t</a:t>
            </a:r>
            <a:r>
              <a:rPr sz="2205" b="1" spc="-33" dirty="0">
                <a:solidFill>
                  <a:srgbClr val="779524"/>
                </a:solidFill>
                <a:latin typeface="Calibri"/>
                <a:cs typeface="Calibri"/>
              </a:rPr>
              <a:t>a</a:t>
            </a:r>
            <a:r>
              <a:rPr sz="2205" b="1" dirty="0">
                <a:solidFill>
                  <a:srgbClr val="779524"/>
                </a:solidFill>
                <a:latin typeface="Calibri"/>
                <a:cs typeface="Calibri"/>
              </a:rPr>
              <a:t>tions</a:t>
            </a:r>
            <a:endParaRPr sz="2205">
              <a:solidFill>
                <a:prstClr val="black"/>
              </a:solidFill>
              <a:latin typeface="Calibri"/>
              <a:cs typeface="Calibri"/>
            </a:endParaRPr>
          </a:p>
          <a:p>
            <a:pPr marL="837153" defTabSz="1007943">
              <a:spcBef>
                <a:spcPts val="331"/>
              </a:spcBef>
            </a:pPr>
            <a:r>
              <a:rPr sz="2205" dirty="0">
                <a:solidFill>
                  <a:srgbClr val="FFFFFF"/>
                </a:solidFill>
                <a:latin typeface="Calibri"/>
                <a:cs typeface="Calibri"/>
              </a:rPr>
              <a:t>‒</a:t>
            </a:r>
            <a:r>
              <a:rPr sz="2205" spc="-165" dirty="0">
                <a:solidFill>
                  <a:srgbClr val="FFFFFF"/>
                </a:solidFill>
                <a:latin typeface="Calibri"/>
                <a:cs typeface="Calibri"/>
              </a:rPr>
              <a:t> </a:t>
            </a:r>
            <a:r>
              <a:rPr sz="2205" b="1" spc="-6" dirty="0">
                <a:solidFill>
                  <a:srgbClr val="779524"/>
                </a:solidFill>
                <a:latin typeface="Calibri"/>
                <a:cs typeface="Calibri"/>
              </a:rPr>
              <a:t>DM</a:t>
            </a:r>
            <a:r>
              <a:rPr sz="2205" b="1" dirty="0">
                <a:solidFill>
                  <a:srgbClr val="779524"/>
                </a:solidFill>
                <a:latin typeface="Calibri"/>
                <a:cs typeface="Calibri"/>
              </a:rPr>
              <a:t>A</a:t>
            </a:r>
            <a:r>
              <a:rPr sz="2205" spc="-55" dirty="0">
                <a:solidFill>
                  <a:srgbClr val="779524"/>
                </a:solidFill>
                <a:latin typeface="Times New Roman"/>
                <a:cs typeface="Times New Roman"/>
              </a:rPr>
              <a:t> </a:t>
            </a:r>
            <a:r>
              <a:rPr sz="2205" b="1" dirty="0">
                <a:solidFill>
                  <a:srgbClr val="779524"/>
                </a:solidFill>
                <a:latin typeface="Calibri"/>
                <a:cs typeface="Calibri"/>
              </a:rPr>
              <a:t>t</a:t>
            </a:r>
            <a:r>
              <a:rPr sz="2205" b="1" spc="-55" dirty="0">
                <a:solidFill>
                  <a:srgbClr val="779524"/>
                </a:solidFill>
                <a:latin typeface="Calibri"/>
                <a:cs typeface="Calibri"/>
              </a:rPr>
              <a:t>r</a:t>
            </a:r>
            <a:r>
              <a:rPr sz="2205" b="1" dirty="0">
                <a:solidFill>
                  <a:srgbClr val="779524"/>
                </a:solidFill>
                <a:latin typeface="Calibri"/>
                <a:cs typeface="Calibri"/>
              </a:rPr>
              <a:t>an</a:t>
            </a:r>
            <a:r>
              <a:rPr sz="2205" b="1" spc="-11" dirty="0">
                <a:solidFill>
                  <a:srgbClr val="779524"/>
                </a:solidFill>
                <a:latin typeface="Calibri"/>
                <a:cs typeface="Calibri"/>
              </a:rPr>
              <a:t>s</a:t>
            </a:r>
            <a:r>
              <a:rPr sz="2205" b="1" spc="-39" dirty="0">
                <a:solidFill>
                  <a:srgbClr val="779524"/>
                </a:solidFill>
                <a:latin typeface="Calibri"/>
                <a:cs typeface="Calibri"/>
              </a:rPr>
              <a:t>f</a:t>
            </a:r>
            <a:r>
              <a:rPr sz="2205" b="1" spc="-6" dirty="0">
                <a:solidFill>
                  <a:srgbClr val="779524"/>
                </a:solidFill>
                <a:latin typeface="Calibri"/>
                <a:cs typeface="Calibri"/>
              </a:rPr>
              <a:t>e</a:t>
            </a:r>
            <a:r>
              <a:rPr sz="2205" b="1" spc="-33" dirty="0">
                <a:solidFill>
                  <a:srgbClr val="779524"/>
                </a:solidFill>
                <a:latin typeface="Calibri"/>
                <a:cs typeface="Calibri"/>
              </a:rPr>
              <a:t>r</a:t>
            </a:r>
            <a:r>
              <a:rPr sz="2205" b="1" dirty="0">
                <a:solidFill>
                  <a:srgbClr val="779524"/>
                </a:solidFill>
                <a:latin typeface="Calibri"/>
                <a:cs typeface="Calibri"/>
              </a:rPr>
              <a:t>s</a:t>
            </a:r>
            <a:endParaRPr sz="2205">
              <a:solidFill>
                <a:prstClr val="black"/>
              </a:solidFill>
              <a:latin typeface="Calibri"/>
              <a:cs typeface="Calibri"/>
            </a:endParaRPr>
          </a:p>
          <a:p>
            <a:pPr marL="837153" defTabSz="1007943">
              <a:spcBef>
                <a:spcPts val="336"/>
              </a:spcBef>
            </a:pPr>
            <a:r>
              <a:rPr sz="2205" dirty="0">
                <a:solidFill>
                  <a:srgbClr val="FFFFFF"/>
                </a:solidFill>
                <a:latin typeface="Calibri"/>
                <a:cs typeface="Calibri"/>
              </a:rPr>
              <a:t>‒</a:t>
            </a:r>
            <a:r>
              <a:rPr sz="2205" spc="-165" dirty="0">
                <a:solidFill>
                  <a:srgbClr val="FFFFFF"/>
                </a:solidFill>
                <a:latin typeface="Calibri"/>
                <a:cs typeface="Calibri"/>
              </a:rPr>
              <a:t> </a:t>
            </a:r>
            <a:r>
              <a:rPr sz="2205" b="1" dirty="0">
                <a:solidFill>
                  <a:srgbClr val="779524"/>
                </a:solidFill>
                <a:latin typeface="Calibri"/>
                <a:cs typeface="Calibri"/>
              </a:rPr>
              <a:t>R</a:t>
            </a:r>
            <a:r>
              <a:rPr sz="2205" b="1" spc="-11" dirty="0">
                <a:solidFill>
                  <a:srgbClr val="779524"/>
                </a:solidFill>
                <a:latin typeface="Calibri"/>
                <a:cs typeface="Calibri"/>
              </a:rPr>
              <a:t>a</a:t>
            </a:r>
            <a:r>
              <a:rPr sz="2205" b="1" spc="-22" dirty="0">
                <a:solidFill>
                  <a:srgbClr val="779524"/>
                </a:solidFill>
                <a:latin typeface="Calibri"/>
                <a:cs typeface="Calibri"/>
              </a:rPr>
              <a:t>s</a:t>
            </a:r>
            <a:r>
              <a:rPr sz="2205" b="1" spc="-28" dirty="0">
                <a:solidFill>
                  <a:srgbClr val="779524"/>
                </a:solidFill>
                <a:latin typeface="Calibri"/>
                <a:cs typeface="Calibri"/>
              </a:rPr>
              <a:t>t</a:t>
            </a:r>
            <a:r>
              <a:rPr sz="2205" b="1" spc="-6" dirty="0">
                <a:solidFill>
                  <a:srgbClr val="779524"/>
                </a:solidFill>
                <a:latin typeface="Calibri"/>
                <a:cs typeface="Calibri"/>
              </a:rPr>
              <a:t>eri</a:t>
            </a:r>
            <a:r>
              <a:rPr sz="2205" b="1" spc="-39" dirty="0">
                <a:solidFill>
                  <a:srgbClr val="779524"/>
                </a:solidFill>
                <a:latin typeface="Calibri"/>
                <a:cs typeface="Calibri"/>
              </a:rPr>
              <a:t>z</a:t>
            </a:r>
            <a:r>
              <a:rPr sz="2205" b="1" spc="-33" dirty="0">
                <a:solidFill>
                  <a:srgbClr val="779524"/>
                </a:solidFill>
                <a:latin typeface="Calibri"/>
                <a:cs typeface="Calibri"/>
              </a:rPr>
              <a:t>a</a:t>
            </a:r>
            <a:r>
              <a:rPr sz="2205" b="1" dirty="0">
                <a:solidFill>
                  <a:srgbClr val="779524"/>
                </a:solidFill>
                <a:latin typeface="Calibri"/>
                <a:cs typeface="Calibri"/>
              </a:rPr>
              <a:t>tion</a:t>
            </a:r>
            <a:endParaRPr sz="2205">
              <a:solidFill>
                <a:prstClr val="black"/>
              </a:solidFill>
              <a:latin typeface="Calibri"/>
              <a:cs typeface="Calibri"/>
            </a:endParaRPr>
          </a:p>
          <a:p>
            <a:pPr marL="837153" defTabSz="1007943">
              <a:spcBef>
                <a:spcPts val="331"/>
              </a:spcBef>
            </a:pPr>
            <a:r>
              <a:rPr sz="2205" dirty="0">
                <a:solidFill>
                  <a:srgbClr val="FFFFFF"/>
                </a:solidFill>
                <a:latin typeface="Calibri"/>
                <a:cs typeface="Calibri"/>
              </a:rPr>
              <a:t>‒</a:t>
            </a:r>
            <a:r>
              <a:rPr sz="2205" spc="-165" dirty="0">
                <a:solidFill>
                  <a:srgbClr val="FFFFFF"/>
                </a:solidFill>
                <a:latin typeface="Calibri"/>
                <a:cs typeface="Calibri"/>
              </a:rPr>
              <a:t> </a:t>
            </a:r>
            <a:r>
              <a:rPr sz="2205" b="1" spc="-6" dirty="0">
                <a:solidFill>
                  <a:srgbClr val="FFFFFF"/>
                </a:solidFill>
                <a:latin typeface="Calibri"/>
                <a:cs typeface="Calibri"/>
              </a:rPr>
              <a:t>Other </a:t>
            </a:r>
            <a:r>
              <a:rPr sz="2205" dirty="0">
                <a:solidFill>
                  <a:srgbClr val="FFFFFF"/>
                </a:solidFill>
                <a:latin typeface="Calibri"/>
                <a:cs typeface="Calibri"/>
              </a:rPr>
              <a:t>(eg.</a:t>
            </a:r>
            <a:r>
              <a:rPr sz="2205" spc="-22" dirty="0">
                <a:solidFill>
                  <a:srgbClr val="FFFFFF"/>
                </a:solidFill>
                <a:latin typeface="Calibri"/>
                <a:cs typeface="Calibri"/>
              </a:rPr>
              <a:t> </a:t>
            </a:r>
            <a:r>
              <a:rPr sz="2205" spc="-11" dirty="0">
                <a:solidFill>
                  <a:srgbClr val="FFFFFF"/>
                </a:solidFill>
                <a:latin typeface="Calibri"/>
                <a:cs typeface="Calibri"/>
              </a:rPr>
              <a:t>accelerated</a:t>
            </a:r>
            <a:r>
              <a:rPr sz="2205" spc="39" dirty="0">
                <a:solidFill>
                  <a:srgbClr val="FFFFFF"/>
                </a:solidFill>
                <a:latin typeface="Calibri"/>
                <a:cs typeface="Calibri"/>
              </a:rPr>
              <a:t> </a:t>
            </a:r>
            <a:r>
              <a:rPr sz="2205" spc="-6" dirty="0">
                <a:solidFill>
                  <a:srgbClr val="779524"/>
                </a:solidFill>
                <a:latin typeface="Calibri"/>
                <a:cs typeface="Calibri"/>
              </a:rPr>
              <a:t>image</a:t>
            </a:r>
            <a:r>
              <a:rPr sz="2205" spc="-11" dirty="0">
                <a:solidFill>
                  <a:srgbClr val="779524"/>
                </a:solidFill>
                <a:latin typeface="Calibri"/>
                <a:cs typeface="Calibri"/>
              </a:rPr>
              <a:t> </a:t>
            </a:r>
            <a:r>
              <a:rPr sz="2205" spc="-17" dirty="0">
                <a:solidFill>
                  <a:srgbClr val="779524"/>
                </a:solidFill>
                <a:latin typeface="Calibri"/>
                <a:cs typeface="Calibri"/>
              </a:rPr>
              <a:t>data</a:t>
            </a:r>
            <a:r>
              <a:rPr sz="2205" spc="22" dirty="0">
                <a:solidFill>
                  <a:srgbClr val="779524"/>
                </a:solidFill>
                <a:latin typeface="Calibri"/>
                <a:cs typeface="Calibri"/>
              </a:rPr>
              <a:t> </a:t>
            </a:r>
            <a:r>
              <a:rPr sz="2205" spc="-17" dirty="0">
                <a:solidFill>
                  <a:srgbClr val="FFFFFF"/>
                </a:solidFill>
                <a:latin typeface="Calibri"/>
                <a:cs typeface="Calibri"/>
              </a:rPr>
              <a:t>conversion)</a:t>
            </a:r>
            <a:endParaRPr sz="2205">
              <a:solidFill>
                <a:prstClr val="black"/>
              </a:solidFill>
              <a:latin typeface="Calibri"/>
              <a:cs typeface="Calibri"/>
            </a:endParaRPr>
          </a:p>
          <a:p>
            <a:pPr defTabSz="1007943"/>
            <a:endParaRPr sz="2205">
              <a:solidFill>
                <a:prstClr val="black"/>
              </a:solidFill>
              <a:latin typeface="Calibri"/>
              <a:cs typeface="Calibri"/>
            </a:endParaRPr>
          </a:p>
          <a:p>
            <a:pPr marL="391978" indent="-377979" defTabSz="1007943">
              <a:spcBef>
                <a:spcPts val="1968"/>
              </a:spcBef>
              <a:buFont typeface="Wingdings"/>
              <a:buChar char=""/>
              <a:tabLst>
                <a:tab pos="391278" algn="l"/>
                <a:tab pos="391978" algn="l"/>
              </a:tabLst>
            </a:pPr>
            <a:r>
              <a:rPr sz="3086" spc="-6" dirty="0">
                <a:solidFill>
                  <a:srgbClr val="FFFFFF"/>
                </a:solidFill>
                <a:latin typeface="Calibri"/>
                <a:cs typeface="Calibri"/>
              </a:rPr>
              <a:t>But </a:t>
            </a:r>
            <a:r>
              <a:rPr sz="3086" spc="-22" dirty="0">
                <a:solidFill>
                  <a:srgbClr val="FFFFFF"/>
                </a:solidFill>
                <a:latin typeface="Calibri"/>
                <a:cs typeface="Calibri"/>
              </a:rPr>
              <a:t>from</a:t>
            </a:r>
            <a:r>
              <a:rPr sz="3086" spc="-6" dirty="0">
                <a:solidFill>
                  <a:srgbClr val="FFFFFF"/>
                </a:solidFill>
                <a:latin typeface="Calibri"/>
                <a:cs typeface="Calibri"/>
              </a:rPr>
              <a:t> API</a:t>
            </a:r>
            <a:r>
              <a:rPr sz="3086" spc="11" dirty="0">
                <a:solidFill>
                  <a:srgbClr val="FFFFFF"/>
                </a:solidFill>
                <a:latin typeface="Calibri"/>
                <a:cs typeface="Calibri"/>
              </a:rPr>
              <a:t> </a:t>
            </a:r>
            <a:r>
              <a:rPr sz="3086" spc="-17" dirty="0">
                <a:solidFill>
                  <a:srgbClr val="FFFFFF"/>
                </a:solidFill>
                <a:latin typeface="Calibri"/>
                <a:cs typeface="Calibri"/>
              </a:rPr>
              <a:t>standpoint:</a:t>
            </a:r>
            <a:endParaRPr sz="3086">
              <a:solidFill>
                <a:prstClr val="black"/>
              </a:solidFill>
              <a:latin typeface="Calibri"/>
              <a:cs typeface="Calibri"/>
            </a:endParaRPr>
          </a:p>
          <a:p>
            <a:pPr marL="418576" defTabSz="1007943">
              <a:spcBef>
                <a:spcPts val="364"/>
              </a:spcBef>
            </a:pPr>
            <a:r>
              <a:rPr sz="2646" dirty="0">
                <a:solidFill>
                  <a:srgbClr val="FFFFFF"/>
                </a:solidFill>
                <a:latin typeface="Calibri"/>
                <a:cs typeface="Calibri"/>
              </a:rPr>
              <a:t>‒</a:t>
            </a:r>
            <a:r>
              <a:rPr sz="2646" spc="225" dirty="0">
                <a:solidFill>
                  <a:srgbClr val="FFFFFF"/>
                </a:solidFill>
                <a:latin typeface="Calibri"/>
                <a:cs typeface="Calibri"/>
              </a:rPr>
              <a:t> </a:t>
            </a:r>
            <a:r>
              <a:rPr sz="2646" spc="-6" dirty="0">
                <a:solidFill>
                  <a:srgbClr val="779524"/>
                </a:solidFill>
                <a:latin typeface="Calibri"/>
                <a:cs typeface="Calibri"/>
              </a:rPr>
              <a:t>GPU</a:t>
            </a:r>
            <a:r>
              <a:rPr sz="2646" spc="-11" dirty="0">
                <a:solidFill>
                  <a:srgbClr val="779524"/>
                </a:solidFill>
                <a:latin typeface="Calibri"/>
                <a:cs typeface="Calibri"/>
              </a:rPr>
              <a:t> </a:t>
            </a:r>
            <a:r>
              <a:rPr sz="2646" spc="-11" dirty="0">
                <a:solidFill>
                  <a:srgbClr val="FFFFFF"/>
                </a:solidFill>
                <a:latin typeface="Calibri"/>
                <a:cs typeface="Calibri"/>
              </a:rPr>
              <a:t>can </a:t>
            </a:r>
            <a:r>
              <a:rPr sz="2646" spc="-6" dirty="0">
                <a:solidFill>
                  <a:srgbClr val="FFFFFF"/>
                </a:solidFill>
                <a:latin typeface="Calibri"/>
                <a:cs typeface="Calibri"/>
              </a:rPr>
              <a:t>only be</a:t>
            </a:r>
            <a:r>
              <a:rPr sz="2646" dirty="0">
                <a:solidFill>
                  <a:srgbClr val="FFFFFF"/>
                </a:solidFill>
                <a:latin typeface="Calibri"/>
                <a:cs typeface="Calibri"/>
              </a:rPr>
              <a:t> </a:t>
            </a:r>
            <a:r>
              <a:rPr sz="2646" spc="-11" dirty="0">
                <a:solidFill>
                  <a:srgbClr val="FFFFFF"/>
                </a:solidFill>
                <a:latin typeface="Calibri"/>
                <a:cs typeface="Calibri"/>
              </a:rPr>
              <a:t>requested</a:t>
            </a:r>
            <a:r>
              <a:rPr sz="2646" dirty="0">
                <a:solidFill>
                  <a:srgbClr val="FFFFFF"/>
                </a:solidFill>
                <a:latin typeface="Calibri"/>
                <a:cs typeface="Calibri"/>
              </a:rPr>
              <a:t> </a:t>
            </a:r>
            <a:r>
              <a:rPr sz="2646" spc="-17" dirty="0">
                <a:solidFill>
                  <a:srgbClr val="FFFFFF"/>
                </a:solidFill>
                <a:latin typeface="Calibri"/>
                <a:cs typeface="Calibri"/>
              </a:rPr>
              <a:t>to</a:t>
            </a:r>
            <a:r>
              <a:rPr sz="2646" spc="-6" dirty="0">
                <a:solidFill>
                  <a:srgbClr val="FFFFFF"/>
                </a:solidFill>
                <a:latin typeface="Calibri"/>
                <a:cs typeface="Calibri"/>
              </a:rPr>
              <a:t> </a:t>
            </a:r>
            <a:r>
              <a:rPr sz="2646" spc="-22" dirty="0">
                <a:solidFill>
                  <a:srgbClr val="FFFFFF"/>
                </a:solidFill>
                <a:latin typeface="Calibri"/>
                <a:cs typeface="Calibri"/>
              </a:rPr>
              <a:t>execute </a:t>
            </a:r>
            <a:r>
              <a:rPr sz="2646" b="1" spc="-11" dirty="0">
                <a:solidFill>
                  <a:srgbClr val="FFFFFF"/>
                </a:solidFill>
                <a:latin typeface="Calibri"/>
                <a:cs typeface="Calibri"/>
              </a:rPr>
              <a:t>work</a:t>
            </a:r>
            <a:r>
              <a:rPr sz="2646" b="1" spc="-17" dirty="0">
                <a:solidFill>
                  <a:srgbClr val="FFFFFF"/>
                </a:solidFill>
                <a:latin typeface="Calibri"/>
                <a:cs typeface="Calibri"/>
              </a:rPr>
              <a:t> </a:t>
            </a:r>
            <a:r>
              <a:rPr sz="2646" b="1" spc="-11" dirty="0">
                <a:solidFill>
                  <a:srgbClr val="FFFFFF"/>
                </a:solidFill>
                <a:latin typeface="Calibri"/>
                <a:cs typeface="Calibri"/>
              </a:rPr>
              <a:t>chunks</a:t>
            </a:r>
            <a:r>
              <a:rPr sz="2646" b="1" spc="6" dirty="0">
                <a:solidFill>
                  <a:srgbClr val="FFFFFF"/>
                </a:solidFill>
                <a:latin typeface="Calibri"/>
                <a:cs typeface="Calibri"/>
              </a:rPr>
              <a:t> </a:t>
            </a:r>
            <a:r>
              <a:rPr sz="2646" spc="-17" dirty="0">
                <a:solidFill>
                  <a:srgbClr val="FFFFFF"/>
                </a:solidFill>
                <a:latin typeface="Calibri"/>
                <a:cs typeface="Calibri"/>
              </a:rPr>
              <a:t>from</a:t>
            </a:r>
            <a:r>
              <a:rPr sz="2646" spc="-6" dirty="0">
                <a:solidFill>
                  <a:srgbClr val="FFFFFF"/>
                </a:solidFill>
                <a:latin typeface="Calibri"/>
                <a:cs typeface="Calibri"/>
              </a:rPr>
              <a:t> </a:t>
            </a:r>
            <a:r>
              <a:rPr sz="2646" b="1" dirty="0">
                <a:solidFill>
                  <a:srgbClr val="FFFFFF"/>
                </a:solidFill>
                <a:latin typeface="Calibri"/>
                <a:cs typeface="Calibri"/>
              </a:rPr>
              <a:t>one</a:t>
            </a:r>
            <a:r>
              <a:rPr sz="2646" b="1" spc="-17" dirty="0">
                <a:solidFill>
                  <a:srgbClr val="FFFFFF"/>
                </a:solidFill>
                <a:latin typeface="Calibri"/>
                <a:cs typeface="Calibri"/>
              </a:rPr>
              <a:t> </a:t>
            </a:r>
            <a:r>
              <a:rPr sz="2646" spc="-6" dirty="0">
                <a:solidFill>
                  <a:srgbClr val="779524"/>
                </a:solidFill>
                <a:latin typeface="Calibri"/>
                <a:cs typeface="Calibri"/>
              </a:rPr>
              <a:t>rendering thread</a:t>
            </a:r>
            <a:r>
              <a:rPr sz="2646" spc="-6" dirty="0">
                <a:solidFill>
                  <a:srgbClr val="FFFFFF"/>
                </a:solidFill>
                <a:latin typeface="Calibri"/>
                <a:cs typeface="Calibri"/>
              </a:rPr>
              <a:t>!</a:t>
            </a:r>
            <a:endParaRPr sz="2646">
              <a:solidFill>
                <a:prstClr val="black"/>
              </a:solidFill>
              <a:latin typeface="Calibri"/>
              <a:cs typeface="Calibri"/>
            </a:endParaRPr>
          </a:p>
          <a:p>
            <a:pPr marL="418576" defTabSz="1007943">
              <a:spcBef>
                <a:spcPts val="331"/>
              </a:spcBef>
            </a:pPr>
            <a:r>
              <a:rPr sz="2646" dirty="0">
                <a:solidFill>
                  <a:srgbClr val="FFFFFF"/>
                </a:solidFill>
                <a:latin typeface="Calibri"/>
                <a:cs typeface="Calibri"/>
              </a:rPr>
              <a:t>‒</a:t>
            </a:r>
            <a:r>
              <a:rPr sz="2646" spc="220" dirty="0">
                <a:solidFill>
                  <a:srgbClr val="FFFFFF"/>
                </a:solidFill>
                <a:latin typeface="Calibri"/>
                <a:cs typeface="Calibri"/>
              </a:rPr>
              <a:t> </a:t>
            </a:r>
            <a:r>
              <a:rPr sz="2646" spc="-6" dirty="0">
                <a:solidFill>
                  <a:srgbClr val="FFFFFF"/>
                </a:solidFill>
                <a:latin typeface="Calibri"/>
                <a:cs typeface="Calibri"/>
              </a:rPr>
              <a:t>Apps</a:t>
            </a:r>
            <a:r>
              <a:rPr sz="2646" spc="-17" dirty="0">
                <a:solidFill>
                  <a:srgbClr val="FFFFFF"/>
                </a:solidFill>
                <a:latin typeface="Calibri"/>
                <a:cs typeface="Calibri"/>
              </a:rPr>
              <a:t> </a:t>
            </a:r>
            <a:r>
              <a:rPr sz="2646" b="1" spc="-6" dirty="0">
                <a:solidFill>
                  <a:srgbClr val="FFFFFF"/>
                </a:solidFill>
                <a:latin typeface="Calibri"/>
                <a:cs typeface="Calibri"/>
              </a:rPr>
              <a:t>cannot</a:t>
            </a:r>
            <a:r>
              <a:rPr sz="2646" b="1" spc="-11" dirty="0">
                <a:solidFill>
                  <a:srgbClr val="FFFFFF"/>
                </a:solidFill>
                <a:latin typeface="Calibri"/>
                <a:cs typeface="Calibri"/>
              </a:rPr>
              <a:t> </a:t>
            </a:r>
            <a:r>
              <a:rPr sz="2646" b="1" dirty="0">
                <a:solidFill>
                  <a:srgbClr val="FFFFFF"/>
                </a:solidFill>
                <a:latin typeface="Calibri"/>
                <a:cs typeface="Calibri"/>
              </a:rPr>
              <a:t>be</a:t>
            </a:r>
            <a:r>
              <a:rPr sz="2646" b="1" spc="6" dirty="0">
                <a:solidFill>
                  <a:srgbClr val="FFFFFF"/>
                </a:solidFill>
                <a:latin typeface="Calibri"/>
                <a:cs typeface="Calibri"/>
              </a:rPr>
              <a:t> </a:t>
            </a:r>
            <a:r>
              <a:rPr sz="2646" b="1" spc="-11" dirty="0">
                <a:solidFill>
                  <a:srgbClr val="FFFFFF"/>
                </a:solidFill>
                <a:latin typeface="Calibri"/>
                <a:cs typeface="Calibri"/>
              </a:rPr>
              <a:t>trusted</a:t>
            </a:r>
            <a:r>
              <a:rPr sz="2646" b="1" dirty="0">
                <a:solidFill>
                  <a:srgbClr val="FFFFFF"/>
                </a:solidFill>
                <a:latin typeface="Calibri"/>
                <a:cs typeface="Calibri"/>
              </a:rPr>
              <a:t> </a:t>
            </a:r>
            <a:r>
              <a:rPr sz="2646" dirty="0">
                <a:solidFill>
                  <a:srgbClr val="FFFFFF"/>
                </a:solidFill>
                <a:latin typeface="Calibri"/>
                <a:cs typeface="Calibri"/>
              </a:rPr>
              <a:t>– </a:t>
            </a:r>
            <a:r>
              <a:rPr sz="2646" b="1" spc="-6" dirty="0">
                <a:solidFill>
                  <a:srgbClr val="779524"/>
                </a:solidFill>
                <a:latin typeface="Calibri"/>
                <a:cs typeface="Calibri"/>
              </a:rPr>
              <a:t>CPU</a:t>
            </a:r>
            <a:r>
              <a:rPr sz="2646" b="1" spc="-17" dirty="0">
                <a:solidFill>
                  <a:srgbClr val="779524"/>
                </a:solidFill>
                <a:latin typeface="Calibri"/>
                <a:cs typeface="Calibri"/>
              </a:rPr>
              <a:t> </a:t>
            </a:r>
            <a:r>
              <a:rPr sz="2646" b="1" spc="-6" dirty="0">
                <a:solidFill>
                  <a:srgbClr val="FFFFFF"/>
                </a:solidFill>
                <a:latin typeface="Calibri"/>
                <a:cs typeface="Calibri"/>
              </a:rPr>
              <a:t>time</a:t>
            </a:r>
            <a:r>
              <a:rPr sz="2646" b="1" dirty="0">
                <a:solidFill>
                  <a:srgbClr val="FFFFFF"/>
                </a:solidFill>
                <a:latin typeface="Calibri"/>
                <a:cs typeface="Calibri"/>
              </a:rPr>
              <a:t> </a:t>
            </a:r>
            <a:r>
              <a:rPr sz="2646" spc="-11" dirty="0">
                <a:solidFill>
                  <a:srgbClr val="FFFFFF"/>
                </a:solidFill>
                <a:latin typeface="Calibri"/>
                <a:cs typeface="Calibri"/>
              </a:rPr>
              <a:t>spent</a:t>
            </a:r>
            <a:r>
              <a:rPr sz="2646" spc="-6" dirty="0">
                <a:solidFill>
                  <a:srgbClr val="FFFFFF"/>
                </a:solidFill>
                <a:latin typeface="Calibri"/>
                <a:cs typeface="Calibri"/>
              </a:rPr>
              <a:t> on</a:t>
            </a:r>
            <a:r>
              <a:rPr sz="2646" dirty="0">
                <a:solidFill>
                  <a:srgbClr val="FFFFFF"/>
                </a:solidFill>
                <a:latin typeface="Calibri"/>
                <a:cs typeface="Calibri"/>
              </a:rPr>
              <a:t> </a:t>
            </a:r>
            <a:r>
              <a:rPr sz="2646" b="1" spc="-6" dirty="0">
                <a:solidFill>
                  <a:srgbClr val="FFFFFF"/>
                </a:solidFill>
                <a:latin typeface="Calibri"/>
                <a:cs typeface="Calibri"/>
              </a:rPr>
              <a:t>API </a:t>
            </a:r>
            <a:r>
              <a:rPr sz="2646" b="1" spc="-6" dirty="0">
                <a:solidFill>
                  <a:srgbClr val="779524"/>
                </a:solidFill>
                <a:latin typeface="Calibri"/>
                <a:cs typeface="Calibri"/>
              </a:rPr>
              <a:t>call</a:t>
            </a:r>
            <a:r>
              <a:rPr sz="2646" b="1" spc="-39" dirty="0">
                <a:solidFill>
                  <a:srgbClr val="779524"/>
                </a:solidFill>
                <a:latin typeface="Calibri"/>
                <a:cs typeface="Calibri"/>
              </a:rPr>
              <a:t> </a:t>
            </a:r>
            <a:r>
              <a:rPr sz="2646" b="1" spc="-11" dirty="0">
                <a:solidFill>
                  <a:srgbClr val="779524"/>
                </a:solidFill>
                <a:latin typeface="Calibri"/>
                <a:cs typeface="Calibri"/>
              </a:rPr>
              <a:t>validation</a:t>
            </a:r>
            <a:r>
              <a:rPr sz="2646" spc="-11" dirty="0">
                <a:solidFill>
                  <a:srgbClr val="FFFFFF"/>
                </a:solidFill>
                <a:latin typeface="Calibri"/>
                <a:cs typeface="Calibri"/>
              </a:rPr>
              <a:t>..</a:t>
            </a:r>
            <a:endParaRPr sz="2646">
              <a:solidFill>
                <a:prstClr val="black"/>
              </a:solidFill>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
        <p:nvSpPr>
          <p:cNvPr id="14" name="object 14"/>
          <p:cNvSpPr txBox="1">
            <a:spLocks noGrp="1"/>
          </p:cNvSpPr>
          <p:nvPr>
            <p:ph type="title"/>
          </p:nvPr>
        </p:nvSpPr>
        <p:spPr>
          <a:xfrm>
            <a:off x="323170" y="249134"/>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7090" y="7312640"/>
            <a:ext cx="2027813" cy="119328"/>
          </a:xfrm>
          <a:prstGeom prst="rect">
            <a:avLst/>
          </a:prstGeom>
        </p:spPr>
        <p:txBody>
          <a:bodyPr vert="horz" wrap="square" lIns="0" tIns="0" rIns="0" bIns="0" rtlCol="0">
            <a:spAutoFit/>
          </a:bodyPr>
          <a:lstStyle/>
          <a:p>
            <a:pPr defTabSz="1007943">
              <a:lnSpc>
                <a:spcPts val="942"/>
              </a:lnSpc>
              <a:tabLst>
                <a:tab pos="222587" algn="l"/>
              </a:tabLst>
            </a:pPr>
            <a:r>
              <a:rPr sz="992" dirty="0">
                <a:solidFill>
                  <a:srgbClr val="FFFFFF"/>
                </a:solidFill>
                <a:latin typeface="Calibri"/>
                <a:cs typeface="Calibri"/>
              </a:rPr>
              <a:t>9</a:t>
            </a:r>
            <a:r>
              <a:rPr sz="992"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331568" y="1473712"/>
            <a:ext cx="9480392" cy="5642148"/>
          </a:xfrm>
          <a:prstGeom prst="rect">
            <a:avLst/>
          </a:prstGeom>
        </p:spPr>
        <p:txBody>
          <a:bodyPr vert="horz" wrap="square" lIns="0" tIns="72797" rIns="0" bIns="0" rtlCol="0">
            <a:spAutoFit/>
          </a:bodyPr>
          <a:lstStyle/>
          <a:p>
            <a:pPr marL="391978" indent="-377979" defTabSz="1007943">
              <a:spcBef>
                <a:spcPts val="573"/>
              </a:spcBef>
              <a:buFont typeface="Wingdings"/>
              <a:buChar char=""/>
              <a:tabLst>
                <a:tab pos="391278" algn="l"/>
                <a:tab pos="391978" algn="l"/>
              </a:tabLst>
            </a:pPr>
            <a:r>
              <a:rPr sz="3307" u="sng" spc="-6" dirty="0">
                <a:solidFill>
                  <a:srgbClr val="FFFFFF"/>
                </a:solidFill>
                <a:uFill>
                  <a:solidFill>
                    <a:srgbClr val="FFFFFF"/>
                  </a:solidFill>
                </a:uFill>
                <a:latin typeface="Calibri"/>
                <a:cs typeface="Calibri"/>
              </a:rPr>
              <a:t>Do</a:t>
            </a:r>
            <a:r>
              <a:rPr sz="3307" u="sng" spc="-11" dirty="0">
                <a:solidFill>
                  <a:srgbClr val="FFFFFF"/>
                </a:solidFill>
                <a:uFill>
                  <a:solidFill>
                    <a:srgbClr val="FFFFFF"/>
                  </a:solidFill>
                </a:uFill>
                <a:latin typeface="Calibri"/>
                <a:cs typeface="Calibri"/>
              </a:rPr>
              <a:t> </a:t>
            </a:r>
            <a:r>
              <a:rPr sz="3307" u="sng" spc="-17" dirty="0">
                <a:solidFill>
                  <a:srgbClr val="FFFFFF"/>
                </a:solidFill>
                <a:uFill>
                  <a:solidFill>
                    <a:srgbClr val="FFFFFF"/>
                  </a:solidFill>
                </a:uFill>
                <a:latin typeface="Calibri"/>
                <a:cs typeface="Calibri"/>
              </a:rPr>
              <a:t>we</a:t>
            </a:r>
            <a:r>
              <a:rPr sz="3307" u="sng" spc="-28" dirty="0">
                <a:solidFill>
                  <a:srgbClr val="FFFFFF"/>
                </a:solidFill>
                <a:uFill>
                  <a:solidFill>
                    <a:srgbClr val="FFFFFF"/>
                  </a:solidFill>
                </a:uFill>
                <a:latin typeface="Calibri"/>
                <a:cs typeface="Calibri"/>
              </a:rPr>
              <a:t> </a:t>
            </a:r>
            <a:r>
              <a:rPr sz="3307" u="sng" spc="-11" dirty="0">
                <a:solidFill>
                  <a:srgbClr val="FFFFFF"/>
                </a:solidFill>
                <a:uFill>
                  <a:solidFill>
                    <a:srgbClr val="FFFFFF"/>
                  </a:solidFill>
                </a:uFill>
                <a:latin typeface="Calibri"/>
                <a:cs typeface="Calibri"/>
              </a:rPr>
              <a:t>really</a:t>
            </a:r>
            <a:r>
              <a:rPr sz="3307" u="sng" spc="-22" dirty="0">
                <a:solidFill>
                  <a:srgbClr val="FFFFFF"/>
                </a:solidFill>
                <a:uFill>
                  <a:solidFill>
                    <a:srgbClr val="FFFFFF"/>
                  </a:solidFill>
                </a:uFill>
                <a:latin typeface="Calibri"/>
                <a:cs typeface="Calibri"/>
              </a:rPr>
              <a:t> </a:t>
            </a:r>
            <a:r>
              <a:rPr sz="3307" u="sng" spc="-17" dirty="0">
                <a:solidFill>
                  <a:srgbClr val="FFFFFF"/>
                </a:solidFill>
                <a:uFill>
                  <a:solidFill>
                    <a:srgbClr val="FFFFFF"/>
                  </a:solidFill>
                </a:uFill>
                <a:latin typeface="Calibri"/>
                <a:cs typeface="Calibri"/>
              </a:rPr>
              <a:t>care?</a:t>
            </a:r>
            <a:endParaRPr sz="3307">
              <a:solidFill>
                <a:prstClr val="black"/>
              </a:solidFill>
              <a:latin typeface="Calibri"/>
              <a:cs typeface="Calibri"/>
            </a:endParaRPr>
          </a:p>
          <a:p>
            <a:pPr marL="418576" defTabSz="1007943">
              <a:spcBef>
                <a:spcPts val="369"/>
              </a:spcBef>
            </a:pPr>
            <a:r>
              <a:rPr sz="2646" dirty="0">
                <a:solidFill>
                  <a:srgbClr val="FFFFFF"/>
                </a:solidFill>
                <a:latin typeface="Calibri"/>
                <a:cs typeface="Calibri"/>
              </a:rPr>
              <a:t>‒</a:t>
            </a:r>
            <a:r>
              <a:rPr sz="2646" spc="215" dirty="0">
                <a:solidFill>
                  <a:srgbClr val="FFFFFF"/>
                </a:solidFill>
                <a:latin typeface="Calibri"/>
                <a:cs typeface="Calibri"/>
              </a:rPr>
              <a:t> </a:t>
            </a:r>
            <a:r>
              <a:rPr sz="2646" spc="-11" dirty="0">
                <a:solidFill>
                  <a:srgbClr val="FFFFFF"/>
                </a:solidFill>
                <a:latin typeface="Calibri"/>
                <a:cs typeface="Calibri"/>
              </a:rPr>
              <a:t>More</a:t>
            </a:r>
            <a:r>
              <a:rPr sz="2646" dirty="0">
                <a:solidFill>
                  <a:srgbClr val="FFFFFF"/>
                </a:solidFill>
                <a:latin typeface="Calibri"/>
                <a:cs typeface="Calibri"/>
              </a:rPr>
              <a:t> and</a:t>
            </a:r>
            <a:r>
              <a:rPr sz="2646" spc="-6" dirty="0">
                <a:solidFill>
                  <a:srgbClr val="FFFFFF"/>
                </a:solidFill>
                <a:latin typeface="Calibri"/>
                <a:cs typeface="Calibri"/>
              </a:rPr>
              <a:t> </a:t>
            </a:r>
            <a:r>
              <a:rPr sz="2646" spc="-11" dirty="0">
                <a:solidFill>
                  <a:srgbClr val="FFFFFF"/>
                </a:solidFill>
                <a:latin typeface="Calibri"/>
                <a:cs typeface="Calibri"/>
              </a:rPr>
              <a:t>more</a:t>
            </a:r>
            <a:r>
              <a:rPr sz="2646" spc="-17" dirty="0">
                <a:solidFill>
                  <a:srgbClr val="FFFFFF"/>
                </a:solidFill>
                <a:latin typeface="Calibri"/>
                <a:cs typeface="Calibri"/>
              </a:rPr>
              <a:t> </a:t>
            </a:r>
            <a:r>
              <a:rPr sz="2646" b="1" spc="-6" dirty="0">
                <a:solidFill>
                  <a:srgbClr val="779524"/>
                </a:solidFill>
                <a:latin typeface="Calibri"/>
                <a:cs typeface="Calibri"/>
              </a:rPr>
              <a:t>CPU</a:t>
            </a:r>
            <a:r>
              <a:rPr sz="2646" b="1" spc="-6" dirty="0">
                <a:solidFill>
                  <a:srgbClr val="FFFFFF"/>
                </a:solidFill>
                <a:latin typeface="Calibri"/>
                <a:cs typeface="Calibri"/>
              </a:rPr>
              <a:t>-bound apps </a:t>
            </a:r>
            <a:r>
              <a:rPr sz="2646" spc="-17" dirty="0">
                <a:solidFill>
                  <a:srgbClr val="FFFFFF"/>
                </a:solidFill>
                <a:latin typeface="Calibri"/>
                <a:cs typeface="Calibri"/>
              </a:rPr>
              <a:t>are</a:t>
            </a:r>
            <a:r>
              <a:rPr sz="2646" spc="-6" dirty="0">
                <a:solidFill>
                  <a:srgbClr val="FFFFFF"/>
                </a:solidFill>
                <a:latin typeface="Calibri"/>
                <a:cs typeface="Calibri"/>
              </a:rPr>
              <a:t> showing</a:t>
            </a:r>
            <a:r>
              <a:rPr sz="2646" spc="-11" dirty="0">
                <a:solidFill>
                  <a:srgbClr val="FFFFFF"/>
                </a:solidFill>
                <a:latin typeface="Calibri"/>
                <a:cs typeface="Calibri"/>
              </a:rPr>
              <a:t> </a:t>
            </a:r>
            <a:r>
              <a:rPr sz="2646" spc="-6" dirty="0">
                <a:solidFill>
                  <a:srgbClr val="FFFFFF"/>
                </a:solidFill>
                <a:latin typeface="Calibri"/>
                <a:cs typeface="Calibri"/>
              </a:rPr>
              <a:t>up on</a:t>
            </a:r>
            <a:r>
              <a:rPr sz="2646" spc="-11" dirty="0">
                <a:solidFill>
                  <a:srgbClr val="FFFFFF"/>
                </a:solidFill>
                <a:latin typeface="Calibri"/>
                <a:cs typeface="Calibri"/>
              </a:rPr>
              <a:t> </a:t>
            </a:r>
            <a:r>
              <a:rPr sz="2646" dirty="0">
                <a:solidFill>
                  <a:srgbClr val="FFFFFF"/>
                </a:solidFill>
                <a:latin typeface="Calibri"/>
                <a:cs typeface="Calibri"/>
              </a:rPr>
              <a:t>the</a:t>
            </a:r>
            <a:r>
              <a:rPr sz="2646" spc="-11" dirty="0">
                <a:solidFill>
                  <a:srgbClr val="FFFFFF"/>
                </a:solidFill>
                <a:latin typeface="Calibri"/>
                <a:cs typeface="Calibri"/>
              </a:rPr>
              <a:t> market.</a:t>
            </a:r>
            <a:endParaRPr sz="2646">
              <a:solidFill>
                <a:prstClr val="black"/>
              </a:solidFill>
              <a:latin typeface="Calibri"/>
              <a:cs typeface="Calibri"/>
            </a:endParaRPr>
          </a:p>
          <a:p>
            <a:pPr marL="837153" defTabSz="1007943">
              <a:spcBef>
                <a:spcPts val="364"/>
              </a:spcBef>
            </a:pPr>
            <a:r>
              <a:rPr sz="2205" dirty="0">
                <a:solidFill>
                  <a:srgbClr val="FFFFFF"/>
                </a:solidFill>
                <a:latin typeface="Calibri"/>
                <a:cs typeface="Calibri"/>
              </a:rPr>
              <a:t>‒</a:t>
            </a:r>
            <a:r>
              <a:rPr sz="2205" spc="320" dirty="0">
                <a:solidFill>
                  <a:srgbClr val="FFFFFF"/>
                </a:solidFill>
                <a:latin typeface="Calibri"/>
                <a:cs typeface="Calibri"/>
              </a:rPr>
              <a:t> </a:t>
            </a:r>
            <a:r>
              <a:rPr sz="2205" spc="-11" dirty="0">
                <a:solidFill>
                  <a:srgbClr val="FFFFFF"/>
                </a:solidFill>
                <a:latin typeface="Calibri"/>
                <a:cs typeface="Calibri"/>
              </a:rPr>
              <a:t>Driver</a:t>
            </a:r>
            <a:r>
              <a:rPr sz="2205" spc="11" dirty="0">
                <a:solidFill>
                  <a:srgbClr val="FFFFFF"/>
                </a:solidFill>
                <a:latin typeface="Calibri"/>
                <a:cs typeface="Calibri"/>
              </a:rPr>
              <a:t> </a:t>
            </a:r>
            <a:r>
              <a:rPr sz="2205" spc="-6" dirty="0">
                <a:solidFill>
                  <a:srgbClr val="FFFFFF"/>
                </a:solidFill>
                <a:latin typeface="Calibri"/>
                <a:cs typeface="Calibri"/>
              </a:rPr>
              <a:t>thread(s)</a:t>
            </a:r>
            <a:r>
              <a:rPr sz="2205" spc="6" dirty="0">
                <a:solidFill>
                  <a:srgbClr val="FFFFFF"/>
                </a:solidFill>
                <a:latin typeface="Calibri"/>
                <a:cs typeface="Calibri"/>
              </a:rPr>
              <a:t> </a:t>
            </a:r>
            <a:r>
              <a:rPr sz="2205" spc="-6" dirty="0">
                <a:solidFill>
                  <a:srgbClr val="FFFFFF"/>
                </a:solidFill>
                <a:latin typeface="Calibri"/>
                <a:cs typeface="Calibri"/>
              </a:rPr>
              <a:t>consuming</a:t>
            </a:r>
            <a:r>
              <a:rPr sz="2205" spc="-22" dirty="0">
                <a:solidFill>
                  <a:srgbClr val="FFFFFF"/>
                </a:solidFill>
                <a:latin typeface="Calibri"/>
                <a:cs typeface="Calibri"/>
              </a:rPr>
              <a:t> </a:t>
            </a:r>
            <a:r>
              <a:rPr sz="2205" spc="-6" dirty="0">
                <a:solidFill>
                  <a:srgbClr val="FFFFFF"/>
                </a:solidFill>
                <a:latin typeface="Calibri"/>
                <a:cs typeface="Calibri"/>
              </a:rPr>
              <a:t>CPU</a:t>
            </a:r>
            <a:r>
              <a:rPr sz="2205" dirty="0">
                <a:solidFill>
                  <a:srgbClr val="FFFFFF"/>
                </a:solidFill>
                <a:latin typeface="Calibri"/>
                <a:cs typeface="Calibri"/>
              </a:rPr>
              <a:t> </a:t>
            </a:r>
            <a:r>
              <a:rPr sz="2205" spc="-6" dirty="0">
                <a:solidFill>
                  <a:srgbClr val="FFFFFF"/>
                </a:solidFill>
                <a:latin typeface="Calibri"/>
                <a:cs typeface="Calibri"/>
              </a:rPr>
              <a:t>time</a:t>
            </a:r>
            <a:endParaRPr sz="2205">
              <a:solidFill>
                <a:prstClr val="black"/>
              </a:solidFill>
              <a:latin typeface="Calibri"/>
              <a:cs typeface="Calibri"/>
            </a:endParaRPr>
          </a:p>
          <a:p>
            <a:pPr marL="837153" defTabSz="1007943">
              <a:spcBef>
                <a:spcPts val="331"/>
              </a:spcBef>
            </a:pPr>
            <a:r>
              <a:rPr sz="2205" dirty="0">
                <a:solidFill>
                  <a:srgbClr val="FFFFFF"/>
                </a:solidFill>
                <a:latin typeface="Calibri"/>
                <a:cs typeface="Calibri"/>
              </a:rPr>
              <a:t>‒</a:t>
            </a:r>
            <a:r>
              <a:rPr sz="2205" spc="309" dirty="0">
                <a:solidFill>
                  <a:srgbClr val="FFFFFF"/>
                </a:solidFill>
                <a:latin typeface="Calibri"/>
                <a:cs typeface="Calibri"/>
              </a:rPr>
              <a:t> </a:t>
            </a:r>
            <a:r>
              <a:rPr sz="2205" spc="-6" dirty="0">
                <a:solidFill>
                  <a:srgbClr val="FFFFFF"/>
                </a:solidFill>
                <a:latin typeface="Calibri"/>
                <a:cs typeface="Calibri"/>
              </a:rPr>
              <a:t>Increasing </a:t>
            </a:r>
            <a:r>
              <a:rPr sz="2205" dirty="0">
                <a:solidFill>
                  <a:srgbClr val="FFFFFF"/>
                </a:solidFill>
                <a:latin typeface="Calibri"/>
                <a:cs typeface="Calibri"/>
              </a:rPr>
              <a:t>app</a:t>
            </a:r>
            <a:r>
              <a:rPr sz="2205" spc="-11" dirty="0">
                <a:solidFill>
                  <a:srgbClr val="FFFFFF"/>
                </a:solidFill>
                <a:latin typeface="Calibri"/>
                <a:cs typeface="Calibri"/>
              </a:rPr>
              <a:t> complexity</a:t>
            </a:r>
            <a:endParaRPr sz="2205">
              <a:solidFill>
                <a:prstClr val="black"/>
              </a:solidFill>
              <a:latin typeface="Calibri"/>
              <a:cs typeface="Calibri"/>
            </a:endParaRPr>
          </a:p>
          <a:p>
            <a:pPr marL="418576" defTabSz="1007943">
              <a:spcBef>
                <a:spcPts val="1957"/>
              </a:spcBef>
            </a:pPr>
            <a:r>
              <a:rPr sz="2646" dirty="0">
                <a:solidFill>
                  <a:srgbClr val="FFFFFF"/>
                </a:solidFill>
                <a:latin typeface="Calibri"/>
                <a:cs typeface="Calibri"/>
              </a:rPr>
              <a:t>‒</a:t>
            </a:r>
            <a:r>
              <a:rPr sz="2646" spc="215" dirty="0">
                <a:solidFill>
                  <a:srgbClr val="FFFFFF"/>
                </a:solidFill>
                <a:latin typeface="Calibri"/>
                <a:cs typeface="Calibri"/>
              </a:rPr>
              <a:t> </a:t>
            </a:r>
            <a:r>
              <a:rPr sz="2646" dirty="0">
                <a:solidFill>
                  <a:srgbClr val="FFFFFF"/>
                </a:solidFill>
                <a:latin typeface="Calibri"/>
                <a:cs typeface="Calibri"/>
              </a:rPr>
              <a:t>No</a:t>
            </a:r>
            <a:r>
              <a:rPr sz="2646" spc="-17" dirty="0">
                <a:solidFill>
                  <a:srgbClr val="FFFFFF"/>
                </a:solidFill>
                <a:latin typeface="Calibri"/>
                <a:cs typeface="Calibri"/>
              </a:rPr>
              <a:t> </a:t>
            </a:r>
            <a:r>
              <a:rPr sz="2646" b="1" spc="-11" dirty="0">
                <a:solidFill>
                  <a:srgbClr val="FFFFFF"/>
                </a:solidFill>
                <a:latin typeface="Calibri"/>
                <a:cs typeface="Calibri"/>
              </a:rPr>
              <a:t>easy</a:t>
            </a:r>
            <a:r>
              <a:rPr sz="2646" b="1" dirty="0">
                <a:solidFill>
                  <a:srgbClr val="FFFFFF"/>
                </a:solidFill>
                <a:latin typeface="Calibri"/>
                <a:cs typeface="Calibri"/>
              </a:rPr>
              <a:t> </a:t>
            </a:r>
            <a:r>
              <a:rPr sz="2646" b="1" spc="-28" dirty="0">
                <a:solidFill>
                  <a:srgbClr val="FFFFFF"/>
                </a:solidFill>
                <a:latin typeface="Calibri"/>
                <a:cs typeface="Calibri"/>
              </a:rPr>
              <a:t>way</a:t>
            </a:r>
            <a:r>
              <a:rPr sz="2646" b="1" spc="-22" dirty="0">
                <a:solidFill>
                  <a:srgbClr val="FFFFFF"/>
                </a:solidFill>
                <a:latin typeface="Calibri"/>
                <a:cs typeface="Calibri"/>
              </a:rPr>
              <a:t> </a:t>
            </a:r>
            <a:r>
              <a:rPr sz="2646" spc="-17" dirty="0">
                <a:solidFill>
                  <a:srgbClr val="FFFFFF"/>
                </a:solidFill>
                <a:latin typeface="Calibri"/>
                <a:cs typeface="Calibri"/>
              </a:rPr>
              <a:t>to </a:t>
            </a:r>
            <a:r>
              <a:rPr sz="2646" spc="-6" dirty="0">
                <a:solidFill>
                  <a:srgbClr val="FFFFFF"/>
                </a:solidFill>
                <a:latin typeface="Calibri"/>
                <a:cs typeface="Calibri"/>
              </a:rPr>
              <a:t>address</a:t>
            </a:r>
            <a:r>
              <a:rPr sz="2646" spc="6" dirty="0">
                <a:solidFill>
                  <a:srgbClr val="FFFFFF"/>
                </a:solidFill>
                <a:latin typeface="Calibri"/>
                <a:cs typeface="Calibri"/>
              </a:rPr>
              <a:t> </a:t>
            </a:r>
            <a:r>
              <a:rPr sz="2646" dirty="0">
                <a:solidFill>
                  <a:srgbClr val="FFFFFF"/>
                </a:solidFill>
                <a:latin typeface="Calibri"/>
                <a:cs typeface="Calibri"/>
              </a:rPr>
              <a:t>these</a:t>
            </a:r>
            <a:r>
              <a:rPr sz="2646" spc="-17" dirty="0">
                <a:solidFill>
                  <a:srgbClr val="FFFFFF"/>
                </a:solidFill>
                <a:latin typeface="Calibri"/>
                <a:cs typeface="Calibri"/>
              </a:rPr>
              <a:t> </a:t>
            </a:r>
            <a:r>
              <a:rPr sz="2646" dirty="0">
                <a:solidFill>
                  <a:srgbClr val="FFFFFF"/>
                </a:solidFill>
                <a:latin typeface="Calibri"/>
                <a:cs typeface="Calibri"/>
              </a:rPr>
              <a:t>in</a:t>
            </a:r>
            <a:r>
              <a:rPr sz="2646" spc="-6" dirty="0">
                <a:solidFill>
                  <a:srgbClr val="FFFFFF"/>
                </a:solidFill>
                <a:latin typeface="Calibri"/>
                <a:cs typeface="Calibri"/>
              </a:rPr>
              <a:t> </a:t>
            </a:r>
            <a:r>
              <a:rPr sz="2646" dirty="0">
                <a:solidFill>
                  <a:srgbClr val="FFFFFF"/>
                </a:solidFill>
                <a:latin typeface="Calibri"/>
                <a:cs typeface="Calibri"/>
              </a:rPr>
              <a:t>a</a:t>
            </a:r>
            <a:r>
              <a:rPr sz="2646" spc="-17" dirty="0">
                <a:solidFill>
                  <a:srgbClr val="FFFFFF"/>
                </a:solidFill>
                <a:latin typeface="Calibri"/>
                <a:cs typeface="Calibri"/>
              </a:rPr>
              <a:t> </a:t>
            </a:r>
            <a:r>
              <a:rPr sz="2646" b="1" spc="-11" dirty="0">
                <a:solidFill>
                  <a:srgbClr val="FFFFFF"/>
                </a:solidFill>
                <a:latin typeface="Calibri"/>
                <a:cs typeface="Calibri"/>
              </a:rPr>
              <a:t>cross-platform</a:t>
            </a:r>
            <a:r>
              <a:rPr sz="2646" b="1" spc="-6" dirty="0">
                <a:solidFill>
                  <a:srgbClr val="FFFFFF"/>
                </a:solidFill>
                <a:latin typeface="Calibri"/>
                <a:cs typeface="Calibri"/>
              </a:rPr>
              <a:t> </a:t>
            </a:r>
            <a:r>
              <a:rPr sz="2646" b="1" spc="-22" dirty="0">
                <a:solidFill>
                  <a:srgbClr val="FFFFFF"/>
                </a:solidFill>
                <a:latin typeface="Calibri"/>
                <a:cs typeface="Calibri"/>
              </a:rPr>
              <a:t>way</a:t>
            </a:r>
            <a:r>
              <a:rPr sz="2646" spc="-22" dirty="0">
                <a:solidFill>
                  <a:srgbClr val="FFFFFF"/>
                </a:solidFill>
                <a:latin typeface="Calibri"/>
                <a:cs typeface="Calibri"/>
              </a:rPr>
              <a:t>.</a:t>
            </a:r>
            <a:endParaRPr sz="2646">
              <a:solidFill>
                <a:prstClr val="black"/>
              </a:solidFill>
              <a:latin typeface="Calibri"/>
              <a:cs typeface="Calibri"/>
            </a:endParaRPr>
          </a:p>
          <a:p>
            <a:pPr defTabSz="1007943">
              <a:spcBef>
                <a:spcPts val="17"/>
              </a:spcBef>
            </a:pPr>
            <a:endParaRPr sz="2260">
              <a:solidFill>
                <a:prstClr val="black"/>
              </a:solidFill>
              <a:latin typeface="Calibri"/>
              <a:cs typeface="Calibri"/>
            </a:endParaRPr>
          </a:p>
          <a:p>
            <a:pPr marL="418576" defTabSz="1007943"/>
            <a:r>
              <a:rPr sz="2646" dirty="0">
                <a:solidFill>
                  <a:srgbClr val="FFFFFF"/>
                </a:solidFill>
                <a:latin typeface="Calibri"/>
                <a:cs typeface="Calibri"/>
              </a:rPr>
              <a:t>‒</a:t>
            </a:r>
            <a:r>
              <a:rPr sz="2646" spc="215" dirty="0">
                <a:solidFill>
                  <a:srgbClr val="FFFFFF"/>
                </a:solidFill>
                <a:latin typeface="Calibri"/>
                <a:cs typeface="Calibri"/>
              </a:rPr>
              <a:t> </a:t>
            </a:r>
            <a:r>
              <a:rPr sz="2646" b="1" spc="-11" dirty="0">
                <a:solidFill>
                  <a:srgbClr val="779524"/>
                </a:solidFill>
                <a:latin typeface="Calibri"/>
                <a:cs typeface="Calibri"/>
              </a:rPr>
              <a:t>Tilers</a:t>
            </a:r>
            <a:r>
              <a:rPr sz="2646" b="1" spc="-17" dirty="0">
                <a:solidFill>
                  <a:srgbClr val="779524"/>
                </a:solidFill>
                <a:latin typeface="Calibri"/>
                <a:cs typeface="Calibri"/>
              </a:rPr>
              <a:t> </a:t>
            </a:r>
            <a:r>
              <a:rPr sz="2646" spc="-6" dirty="0">
                <a:solidFill>
                  <a:srgbClr val="FFFFFF"/>
                </a:solidFill>
                <a:latin typeface="Calibri"/>
                <a:cs typeface="Calibri"/>
              </a:rPr>
              <a:t>cannot </a:t>
            </a:r>
            <a:r>
              <a:rPr sz="2646" spc="-17" dirty="0">
                <a:solidFill>
                  <a:srgbClr val="FFFFFF"/>
                </a:solidFill>
                <a:latin typeface="Calibri"/>
                <a:cs typeface="Calibri"/>
              </a:rPr>
              <a:t>leverage</a:t>
            </a:r>
            <a:r>
              <a:rPr sz="2646" dirty="0">
                <a:solidFill>
                  <a:srgbClr val="FFFFFF"/>
                </a:solidFill>
                <a:latin typeface="Calibri"/>
                <a:cs typeface="Calibri"/>
              </a:rPr>
              <a:t> their</a:t>
            </a:r>
            <a:r>
              <a:rPr sz="2646" spc="-17" dirty="0">
                <a:solidFill>
                  <a:srgbClr val="FFFFFF"/>
                </a:solidFill>
                <a:latin typeface="Calibri"/>
                <a:cs typeface="Calibri"/>
              </a:rPr>
              <a:t> </a:t>
            </a:r>
            <a:r>
              <a:rPr sz="2646" spc="-6" dirty="0">
                <a:solidFill>
                  <a:srgbClr val="FFFFFF"/>
                </a:solidFill>
                <a:latin typeface="Calibri"/>
                <a:cs typeface="Calibri"/>
              </a:rPr>
              <a:t>full </a:t>
            </a:r>
            <a:r>
              <a:rPr sz="2646" spc="-11" dirty="0">
                <a:solidFill>
                  <a:srgbClr val="FFFFFF"/>
                </a:solidFill>
                <a:latin typeface="Calibri"/>
                <a:cs typeface="Calibri"/>
              </a:rPr>
              <a:t>power</a:t>
            </a:r>
            <a:r>
              <a:rPr sz="2646" dirty="0">
                <a:solidFill>
                  <a:srgbClr val="FFFFFF"/>
                </a:solidFill>
                <a:latin typeface="Calibri"/>
                <a:cs typeface="Calibri"/>
              </a:rPr>
              <a:t> </a:t>
            </a:r>
            <a:r>
              <a:rPr sz="2646" spc="-6" dirty="0">
                <a:solidFill>
                  <a:srgbClr val="FFFFFF"/>
                </a:solidFill>
                <a:latin typeface="Calibri"/>
                <a:cs typeface="Calibri"/>
              </a:rPr>
              <a:t>on</a:t>
            </a:r>
            <a:r>
              <a:rPr sz="2646" spc="-17" dirty="0">
                <a:solidFill>
                  <a:srgbClr val="FFFFFF"/>
                </a:solidFill>
                <a:latin typeface="Calibri"/>
                <a:cs typeface="Calibri"/>
              </a:rPr>
              <a:t> </a:t>
            </a:r>
            <a:r>
              <a:rPr sz="2646" b="1" spc="-6" dirty="0">
                <a:solidFill>
                  <a:srgbClr val="00AAB5"/>
                </a:solidFill>
                <a:latin typeface="Calibri"/>
                <a:cs typeface="Calibri"/>
              </a:rPr>
              <a:t>OpenGL</a:t>
            </a:r>
            <a:r>
              <a:rPr sz="2646" b="1" spc="6" dirty="0">
                <a:solidFill>
                  <a:srgbClr val="00AAB5"/>
                </a:solidFill>
                <a:latin typeface="Calibri"/>
                <a:cs typeface="Calibri"/>
              </a:rPr>
              <a:t> </a:t>
            </a:r>
            <a:r>
              <a:rPr sz="2646" b="1" spc="-6" dirty="0">
                <a:solidFill>
                  <a:srgbClr val="00AAB5"/>
                </a:solidFill>
                <a:latin typeface="Calibri"/>
                <a:cs typeface="Calibri"/>
              </a:rPr>
              <a:t>ES</a:t>
            </a:r>
            <a:r>
              <a:rPr sz="2646" spc="-6" dirty="0">
                <a:solidFill>
                  <a:srgbClr val="FFFFFF"/>
                </a:solidFill>
                <a:latin typeface="Calibri"/>
                <a:cs typeface="Calibri"/>
              </a:rPr>
              <a:t>.</a:t>
            </a:r>
            <a:endParaRPr sz="2646">
              <a:solidFill>
                <a:prstClr val="black"/>
              </a:solidFill>
              <a:latin typeface="Calibri"/>
              <a:cs typeface="Calibri"/>
            </a:endParaRPr>
          </a:p>
          <a:p>
            <a:pPr marL="418576" defTabSz="1007943">
              <a:spcBef>
                <a:spcPts val="331"/>
              </a:spcBef>
            </a:pPr>
            <a:r>
              <a:rPr sz="2646" dirty="0">
                <a:solidFill>
                  <a:srgbClr val="FFFFFF"/>
                </a:solidFill>
                <a:latin typeface="Calibri"/>
                <a:cs typeface="Calibri"/>
              </a:rPr>
              <a:t>‒</a:t>
            </a:r>
            <a:r>
              <a:rPr sz="2646" spc="220" dirty="0">
                <a:solidFill>
                  <a:srgbClr val="FFFFFF"/>
                </a:solidFill>
                <a:latin typeface="Calibri"/>
                <a:cs typeface="Calibri"/>
              </a:rPr>
              <a:t> </a:t>
            </a:r>
            <a:r>
              <a:rPr sz="2646" spc="-6" dirty="0">
                <a:solidFill>
                  <a:srgbClr val="FFFFFF"/>
                </a:solidFill>
                <a:latin typeface="Calibri"/>
                <a:cs typeface="Calibri"/>
              </a:rPr>
              <a:t>Only </a:t>
            </a:r>
            <a:r>
              <a:rPr sz="2646" b="1" spc="-6" dirty="0">
                <a:solidFill>
                  <a:srgbClr val="FFFFFF"/>
                </a:solidFill>
                <a:latin typeface="Calibri"/>
                <a:cs typeface="Calibri"/>
              </a:rPr>
              <a:t>vendor-specific</a:t>
            </a:r>
            <a:r>
              <a:rPr sz="2646" b="1" spc="-11" dirty="0">
                <a:solidFill>
                  <a:srgbClr val="FFFFFF"/>
                </a:solidFill>
                <a:latin typeface="Calibri"/>
                <a:cs typeface="Calibri"/>
              </a:rPr>
              <a:t> </a:t>
            </a:r>
            <a:r>
              <a:rPr sz="2646" spc="-6" dirty="0">
                <a:solidFill>
                  <a:srgbClr val="FFFFFF"/>
                </a:solidFill>
                <a:latin typeface="Calibri"/>
                <a:cs typeface="Calibri"/>
              </a:rPr>
              <a:t>solutions</a:t>
            </a:r>
            <a:r>
              <a:rPr sz="2646" spc="-11" dirty="0">
                <a:solidFill>
                  <a:srgbClr val="FFFFFF"/>
                </a:solidFill>
                <a:latin typeface="Calibri"/>
                <a:cs typeface="Calibri"/>
              </a:rPr>
              <a:t> </a:t>
            </a:r>
            <a:r>
              <a:rPr sz="2646" spc="-17" dirty="0">
                <a:solidFill>
                  <a:srgbClr val="FFFFFF"/>
                </a:solidFill>
                <a:latin typeface="Calibri"/>
                <a:cs typeface="Calibri"/>
              </a:rPr>
              <a:t>exist</a:t>
            </a:r>
            <a:r>
              <a:rPr sz="2646" spc="-22" dirty="0">
                <a:solidFill>
                  <a:srgbClr val="FFFFFF"/>
                </a:solidFill>
                <a:latin typeface="Calibri"/>
                <a:cs typeface="Calibri"/>
              </a:rPr>
              <a:t> </a:t>
            </a:r>
            <a:r>
              <a:rPr sz="2646" dirty="0">
                <a:solidFill>
                  <a:srgbClr val="FFFFFF"/>
                </a:solidFill>
                <a:latin typeface="Calibri"/>
                <a:cs typeface="Calibri"/>
              </a:rPr>
              <a:t>(eg.</a:t>
            </a:r>
            <a:r>
              <a:rPr sz="2646" spc="-28" dirty="0">
                <a:solidFill>
                  <a:srgbClr val="FFFFFF"/>
                </a:solidFill>
                <a:latin typeface="Calibri"/>
                <a:cs typeface="Calibri"/>
              </a:rPr>
              <a:t> </a:t>
            </a:r>
            <a:r>
              <a:rPr sz="2646" spc="-17" dirty="0">
                <a:solidFill>
                  <a:srgbClr val="779524"/>
                </a:solidFill>
                <a:latin typeface="Calibri"/>
                <a:cs typeface="Calibri"/>
              </a:rPr>
              <a:t>Pixel</a:t>
            </a:r>
            <a:r>
              <a:rPr sz="2646" spc="-6" dirty="0">
                <a:solidFill>
                  <a:srgbClr val="779524"/>
                </a:solidFill>
                <a:latin typeface="Calibri"/>
                <a:cs typeface="Calibri"/>
              </a:rPr>
              <a:t> </a:t>
            </a:r>
            <a:r>
              <a:rPr sz="2646" spc="-11" dirty="0">
                <a:solidFill>
                  <a:srgbClr val="779524"/>
                </a:solidFill>
                <a:latin typeface="Calibri"/>
                <a:cs typeface="Calibri"/>
              </a:rPr>
              <a:t>Local</a:t>
            </a:r>
            <a:r>
              <a:rPr sz="2646" spc="-17" dirty="0">
                <a:solidFill>
                  <a:srgbClr val="779524"/>
                </a:solidFill>
                <a:latin typeface="Calibri"/>
                <a:cs typeface="Calibri"/>
              </a:rPr>
              <a:t> Storage</a:t>
            </a:r>
            <a:r>
              <a:rPr sz="2646" spc="-17" dirty="0">
                <a:solidFill>
                  <a:srgbClr val="FFFFFF"/>
                </a:solidFill>
                <a:latin typeface="Calibri"/>
                <a:cs typeface="Calibri"/>
              </a:rPr>
              <a:t>)</a:t>
            </a:r>
            <a:endParaRPr sz="2646">
              <a:solidFill>
                <a:prstClr val="black"/>
              </a:solidFill>
              <a:latin typeface="Calibri"/>
              <a:cs typeface="Calibri"/>
            </a:endParaRPr>
          </a:p>
          <a:p>
            <a:pPr defTabSz="1007943">
              <a:spcBef>
                <a:spcPts val="50"/>
              </a:spcBef>
            </a:pPr>
            <a:endParaRPr sz="3527">
              <a:solidFill>
                <a:prstClr val="black"/>
              </a:solidFill>
              <a:latin typeface="Calibri"/>
              <a:cs typeface="Calibri"/>
            </a:endParaRPr>
          </a:p>
          <a:p>
            <a:pPr marL="391978" indent="-377979" defTabSz="1007943">
              <a:buFont typeface="Wingdings"/>
              <a:buChar char=""/>
              <a:tabLst>
                <a:tab pos="391278" algn="l"/>
                <a:tab pos="391978" algn="l"/>
              </a:tabLst>
            </a:pPr>
            <a:r>
              <a:rPr sz="3307" u="sng" dirty="0">
                <a:solidFill>
                  <a:srgbClr val="FFFFFF"/>
                </a:solidFill>
                <a:uFill>
                  <a:solidFill>
                    <a:srgbClr val="FFFFFF"/>
                  </a:solidFill>
                </a:uFill>
                <a:latin typeface="Calibri"/>
                <a:cs typeface="Calibri"/>
              </a:rPr>
              <a:t>Not</a:t>
            </a:r>
            <a:r>
              <a:rPr sz="3307" u="sng" spc="-17" dirty="0">
                <a:solidFill>
                  <a:srgbClr val="FFFFFF"/>
                </a:solidFill>
                <a:uFill>
                  <a:solidFill>
                    <a:srgbClr val="FFFFFF"/>
                  </a:solidFill>
                </a:uFill>
                <a:latin typeface="Calibri"/>
                <a:cs typeface="Calibri"/>
              </a:rPr>
              <a:t> to</a:t>
            </a:r>
            <a:r>
              <a:rPr sz="3307" u="sng" spc="-28"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mention</a:t>
            </a:r>
            <a:r>
              <a:rPr sz="3307" u="sng" spc="-22"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use</a:t>
            </a:r>
            <a:r>
              <a:rPr sz="3307" u="sng" spc="-39"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cases</a:t>
            </a:r>
            <a:r>
              <a:rPr sz="3307" u="sng" spc="-28" dirty="0">
                <a:solidFill>
                  <a:srgbClr val="FFFFFF"/>
                </a:solidFill>
                <a:uFill>
                  <a:solidFill>
                    <a:srgbClr val="FFFFFF"/>
                  </a:solidFill>
                </a:uFill>
                <a:latin typeface="Calibri"/>
                <a:cs typeface="Calibri"/>
              </a:rPr>
              <a:t> like:</a:t>
            </a:r>
            <a:endParaRPr sz="3307">
              <a:solidFill>
                <a:prstClr val="black"/>
              </a:solidFill>
              <a:latin typeface="Calibri"/>
              <a:cs typeface="Calibri"/>
            </a:endParaRPr>
          </a:p>
          <a:p>
            <a:pPr marL="418576" defTabSz="1007943">
              <a:spcBef>
                <a:spcPts val="369"/>
              </a:spcBef>
            </a:pPr>
            <a:r>
              <a:rPr sz="2646" dirty="0">
                <a:solidFill>
                  <a:srgbClr val="FFFFFF"/>
                </a:solidFill>
                <a:latin typeface="Calibri"/>
                <a:cs typeface="Calibri"/>
              </a:rPr>
              <a:t>‒</a:t>
            </a:r>
            <a:r>
              <a:rPr sz="2646" spc="204" dirty="0">
                <a:solidFill>
                  <a:srgbClr val="FFFFFF"/>
                </a:solidFill>
                <a:latin typeface="Calibri"/>
                <a:cs typeface="Calibri"/>
              </a:rPr>
              <a:t> </a:t>
            </a:r>
            <a:r>
              <a:rPr sz="2646" spc="-6" dirty="0">
                <a:solidFill>
                  <a:srgbClr val="FFFFFF"/>
                </a:solidFill>
                <a:latin typeface="Calibri"/>
                <a:cs typeface="Calibri"/>
              </a:rPr>
              <a:t>Multiple</a:t>
            </a:r>
            <a:r>
              <a:rPr sz="2646" spc="-22" dirty="0">
                <a:solidFill>
                  <a:srgbClr val="FFFFFF"/>
                </a:solidFill>
                <a:latin typeface="Calibri"/>
                <a:cs typeface="Calibri"/>
              </a:rPr>
              <a:t> </a:t>
            </a:r>
            <a:r>
              <a:rPr sz="2646" spc="-6" dirty="0">
                <a:solidFill>
                  <a:srgbClr val="779524"/>
                </a:solidFill>
                <a:latin typeface="Calibri"/>
                <a:cs typeface="Calibri"/>
              </a:rPr>
              <a:t>GPU</a:t>
            </a:r>
            <a:r>
              <a:rPr sz="2646" spc="-22" dirty="0">
                <a:solidFill>
                  <a:srgbClr val="779524"/>
                </a:solidFill>
                <a:latin typeface="Calibri"/>
                <a:cs typeface="Calibri"/>
              </a:rPr>
              <a:t> </a:t>
            </a:r>
            <a:r>
              <a:rPr sz="2646" spc="-6" dirty="0">
                <a:solidFill>
                  <a:srgbClr val="FFFFFF"/>
                </a:solidFill>
                <a:latin typeface="Calibri"/>
                <a:cs typeface="Calibri"/>
              </a:rPr>
              <a:t>support</a:t>
            </a:r>
            <a:endParaRPr sz="2646">
              <a:solidFill>
                <a:prstClr val="black"/>
              </a:solidFill>
              <a:latin typeface="Calibri"/>
              <a:cs typeface="Calibri"/>
            </a:endParaRPr>
          </a:p>
          <a:p>
            <a:pPr marL="418576" defTabSz="1007943">
              <a:spcBef>
                <a:spcPts val="331"/>
              </a:spcBef>
            </a:pPr>
            <a:r>
              <a:rPr sz="2646" dirty="0">
                <a:solidFill>
                  <a:srgbClr val="FFFFFF"/>
                </a:solidFill>
                <a:latin typeface="Calibri"/>
                <a:cs typeface="Calibri"/>
              </a:rPr>
              <a:t>‒</a:t>
            </a:r>
            <a:r>
              <a:rPr sz="2646" spc="171" dirty="0">
                <a:solidFill>
                  <a:srgbClr val="FFFFFF"/>
                </a:solidFill>
                <a:latin typeface="Calibri"/>
                <a:cs typeface="Calibri"/>
              </a:rPr>
              <a:t> </a:t>
            </a:r>
            <a:r>
              <a:rPr sz="2646" spc="-11" dirty="0">
                <a:solidFill>
                  <a:srgbClr val="FFFFFF"/>
                </a:solidFill>
                <a:latin typeface="Calibri"/>
                <a:cs typeface="Calibri"/>
              </a:rPr>
              <a:t>VR</a:t>
            </a:r>
            <a:endParaRPr sz="2646">
              <a:solidFill>
                <a:prstClr val="black"/>
              </a:solidFill>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
        <p:nvSpPr>
          <p:cNvPr id="14" name="object 14"/>
          <p:cNvSpPr txBox="1">
            <a:spLocks noGrp="1"/>
          </p:cNvSpPr>
          <p:nvPr>
            <p:ph type="title"/>
          </p:nvPr>
        </p:nvSpPr>
        <p:spPr>
          <a:xfrm>
            <a:off x="323170" y="249134"/>
            <a:ext cx="1804522" cy="875784"/>
          </a:xfrm>
          <a:prstGeom prst="rect">
            <a:avLst/>
          </a:prstGeom>
        </p:spPr>
        <p:txBody>
          <a:bodyPr vert="horz" wrap="square" lIns="0" tIns="14699" rIns="0" bIns="0" rtlCol="0">
            <a:spAutoFit/>
          </a:bodyPr>
          <a:lstStyle/>
          <a:p>
            <a:pPr marL="13999">
              <a:spcBef>
                <a:spcPts val="116"/>
              </a:spcBef>
            </a:pPr>
            <a:r>
              <a:rPr spc="-6" dirty="0"/>
              <a:t>VULKAN</a:t>
            </a:r>
          </a:p>
          <a:p>
            <a:pPr marL="22399">
              <a:spcBef>
                <a:spcPts val="88"/>
              </a:spcBef>
            </a:pPr>
            <a:r>
              <a:rPr sz="1984" spc="-6" dirty="0"/>
              <a:t>THE</a:t>
            </a:r>
            <a:r>
              <a:rPr sz="1984" spc="-55" dirty="0"/>
              <a:t> </a:t>
            </a:r>
            <a:r>
              <a:rPr sz="1984" spc="-6" dirty="0"/>
              <a:t>BEGINNINGS</a:t>
            </a:r>
            <a:endParaRPr sz="1984"/>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254" y="7312640"/>
            <a:ext cx="2091510" cy="119328"/>
          </a:xfrm>
          <a:prstGeom prst="rect">
            <a:avLst/>
          </a:prstGeom>
        </p:spPr>
        <p:txBody>
          <a:bodyPr vert="horz" wrap="square" lIns="0" tIns="0" rIns="0" bIns="0" rtlCol="0">
            <a:spAutoFit/>
          </a:bodyPr>
          <a:lstStyle/>
          <a:p>
            <a:pPr defTabSz="1007943">
              <a:lnSpc>
                <a:spcPts val="942"/>
              </a:lnSpc>
              <a:tabLst>
                <a:tab pos="286284" algn="l"/>
              </a:tabLst>
            </a:pPr>
            <a:r>
              <a:rPr sz="992" spc="-6" dirty="0">
                <a:solidFill>
                  <a:srgbClr val="FFFFFF"/>
                </a:solidFill>
                <a:latin typeface="Calibri"/>
                <a:cs typeface="Calibri"/>
              </a:rPr>
              <a:t>10</a:t>
            </a:r>
            <a:r>
              <a:rPr sz="992" spc="-6"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331568" y="1473712"/>
            <a:ext cx="11321313" cy="5526283"/>
          </a:xfrm>
          <a:prstGeom prst="rect">
            <a:avLst/>
          </a:prstGeom>
        </p:spPr>
        <p:txBody>
          <a:bodyPr vert="horz" wrap="square" lIns="0" tIns="72797" rIns="0" bIns="0" rtlCol="0">
            <a:spAutoFit/>
          </a:bodyPr>
          <a:lstStyle/>
          <a:p>
            <a:pPr marL="391978" indent="-377979" defTabSz="1007943">
              <a:spcBef>
                <a:spcPts val="573"/>
              </a:spcBef>
              <a:buClr>
                <a:srgbClr val="FFFFFF"/>
              </a:buClr>
              <a:buFont typeface="Wingdings"/>
              <a:buChar char=""/>
              <a:tabLst>
                <a:tab pos="391278" algn="l"/>
                <a:tab pos="391978" algn="l"/>
              </a:tabLst>
            </a:pPr>
            <a:r>
              <a:rPr sz="3307" b="1" spc="-28" dirty="0">
                <a:solidFill>
                  <a:srgbClr val="00AAB5"/>
                </a:solidFill>
                <a:latin typeface="Calibri"/>
                <a:cs typeface="Calibri"/>
              </a:rPr>
              <a:t>Vulkan</a:t>
            </a:r>
            <a:r>
              <a:rPr sz="3307" b="1" spc="-22" dirty="0">
                <a:solidFill>
                  <a:srgbClr val="00AAB5"/>
                </a:solidFill>
                <a:latin typeface="Calibri"/>
                <a:cs typeface="Calibri"/>
              </a:rPr>
              <a:t> </a:t>
            </a:r>
            <a:r>
              <a:rPr sz="3307" spc="-6" dirty="0">
                <a:solidFill>
                  <a:srgbClr val="FFFFFF"/>
                </a:solidFill>
                <a:latin typeface="Calibri"/>
                <a:cs typeface="Calibri"/>
              </a:rPr>
              <a:t>addresses</a:t>
            </a:r>
            <a:r>
              <a:rPr sz="3307" spc="-22" dirty="0">
                <a:solidFill>
                  <a:srgbClr val="FFFFFF"/>
                </a:solidFill>
                <a:latin typeface="Calibri"/>
                <a:cs typeface="Calibri"/>
              </a:rPr>
              <a:t> </a:t>
            </a:r>
            <a:r>
              <a:rPr sz="3307" dirty="0">
                <a:solidFill>
                  <a:srgbClr val="FFFFFF"/>
                </a:solidFill>
                <a:latin typeface="Calibri"/>
                <a:cs typeface="Calibri"/>
              </a:rPr>
              <a:t>all</a:t>
            </a:r>
            <a:r>
              <a:rPr sz="3307" spc="-11" dirty="0">
                <a:solidFill>
                  <a:srgbClr val="FFFFFF"/>
                </a:solidFill>
                <a:latin typeface="Calibri"/>
                <a:cs typeface="Calibri"/>
              </a:rPr>
              <a:t> </a:t>
            </a:r>
            <a:r>
              <a:rPr sz="3307" spc="-6" dirty="0">
                <a:solidFill>
                  <a:srgbClr val="FFFFFF"/>
                </a:solidFill>
                <a:latin typeface="Calibri"/>
                <a:cs typeface="Calibri"/>
              </a:rPr>
              <a:t>of</a:t>
            </a:r>
            <a:r>
              <a:rPr sz="3307" spc="-11" dirty="0">
                <a:solidFill>
                  <a:srgbClr val="FFFFFF"/>
                </a:solidFill>
                <a:latin typeface="Calibri"/>
                <a:cs typeface="Calibri"/>
              </a:rPr>
              <a:t> </a:t>
            </a:r>
            <a:r>
              <a:rPr sz="3307" dirty="0">
                <a:solidFill>
                  <a:srgbClr val="FFFFFF"/>
                </a:solidFill>
                <a:latin typeface="Calibri"/>
                <a:cs typeface="Calibri"/>
              </a:rPr>
              <a:t>the</a:t>
            </a:r>
            <a:r>
              <a:rPr sz="3307" spc="-44" dirty="0">
                <a:solidFill>
                  <a:srgbClr val="FFFFFF"/>
                </a:solidFill>
                <a:latin typeface="Calibri"/>
                <a:cs typeface="Calibri"/>
              </a:rPr>
              <a:t> </a:t>
            </a:r>
            <a:r>
              <a:rPr sz="3307" spc="-6" dirty="0">
                <a:solidFill>
                  <a:srgbClr val="FFFFFF"/>
                </a:solidFill>
                <a:latin typeface="Calibri"/>
                <a:cs typeface="Calibri"/>
              </a:rPr>
              <a:t>discussed issues:</a:t>
            </a:r>
            <a:endParaRPr sz="3307">
              <a:solidFill>
                <a:prstClr val="black"/>
              </a:solidFill>
              <a:latin typeface="Calibri"/>
              <a:cs typeface="Calibri"/>
            </a:endParaRPr>
          </a:p>
          <a:p>
            <a:pPr marL="418576" defTabSz="1007943">
              <a:spcBef>
                <a:spcPts val="369"/>
              </a:spcBef>
            </a:pPr>
            <a:r>
              <a:rPr sz="2646" dirty="0">
                <a:solidFill>
                  <a:srgbClr val="FFFFFF"/>
                </a:solidFill>
                <a:latin typeface="Calibri"/>
                <a:cs typeface="Calibri"/>
              </a:rPr>
              <a:t>‒</a:t>
            </a:r>
            <a:r>
              <a:rPr sz="2646" spc="215" dirty="0">
                <a:solidFill>
                  <a:srgbClr val="FFFFFF"/>
                </a:solidFill>
                <a:latin typeface="Calibri"/>
                <a:cs typeface="Calibri"/>
              </a:rPr>
              <a:t> </a:t>
            </a:r>
            <a:r>
              <a:rPr sz="2646" spc="-6" dirty="0">
                <a:solidFill>
                  <a:srgbClr val="FFFFFF"/>
                </a:solidFill>
                <a:latin typeface="Calibri"/>
                <a:cs typeface="Calibri"/>
              </a:rPr>
              <a:t>Exposes</a:t>
            </a:r>
            <a:r>
              <a:rPr sz="2646" dirty="0">
                <a:solidFill>
                  <a:srgbClr val="FFFFFF"/>
                </a:solidFill>
                <a:latin typeface="Calibri"/>
                <a:cs typeface="Calibri"/>
              </a:rPr>
              <a:t> </a:t>
            </a:r>
            <a:r>
              <a:rPr sz="2646" b="1" spc="-11" dirty="0">
                <a:solidFill>
                  <a:srgbClr val="779524"/>
                </a:solidFill>
                <a:latin typeface="Calibri"/>
                <a:cs typeface="Calibri"/>
              </a:rPr>
              <a:t>GPU</a:t>
            </a:r>
            <a:r>
              <a:rPr sz="2646" b="1" spc="-17" dirty="0">
                <a:solidFill>
                  <a:srgbClr val="779524"/>
                </a:solidFill>
                <a:latin typeface="Calibri"/>
                <a:cs typeface="Calibri"/>
              </a:rPr>
              <a:t> </a:t>
            </a:r>
            <a:r>
              <a:rPr sz="2646" dirty="0">
                <a:solidFill>
                  <a:srgbClr val="FFFFFF"/>
                </a:solidFill>
                <a:latin typeface="Calibri"/>
                <a:cs typeface="Calibri"/>
              </a:rPr>
              <a:t>as</a:t>
            </a:r>
            <a:r>
              <a:rPr sz="2646" spc="-6" dirty="0">
                <a:solidFill>
                  <a:srgbClr val="FFFFFF"/>
                </a:solidFill>
                <a:latin typeface="Calibri"/>
                <a:cs typeface="Calibri"/>
              </a:rPr>
              <a:t> </a:t>
            </a:r>
            <a:r>
              <a:rPr sz="2646" dirty="0">
                <a:solidFill>
                  <a:srgbClr val="FFFFFF"/>
                </a:solidFill>
                <a:latin typeface="Calibri"/>
                <a:cs typeface="Calibri"/>
              </a:rPr>
              <a:t>a</a:t>
            </a:r>
            <a:r>
              <a:rPr sz="2646" spc="-28" dirty="0">
                <a:solidFill>
                  <a:srgbClr val="FFFFFF"/>
                </a:solidFill>
                <a:latin typeface="Calibri"/>
                <a:cs typeface="Calibri"/>
              </a:rPr>
              <a:t> </a:t>
            </a:r>
            <a:r>
              <a:rPr sz="2646" spc="-6" dirty="0">
                <a:solidFill>
                  <a:srgbClr val="FFFFFF"/>
                </a:solidFill>
                <a:latin typeface="Calibri"/>
                <a:cs typeface="Calibri"/>
              </a:rPr>
              <a:t>set of </a:t>
            </a:r>
            <a:r>
              <a:rPr sz="2646" b="1" spc="-6" dirty="0">
                <a:solidFill>
                  <a:srgbClr val="A5CE39"/>
                </a:solidFill>
                <a:latin typeface="Calibri"/>
                <a:cs typeface="Calibri"/>
              </a:rPr>
              <a:t>command</a:t>
            </a:r>
            <a:r>
              <a:rPr sz="2646" b="1" spc="-39" dirty="0">
                <a:solidFill>
                  <a:srgbClr val="A5CE39"/>
                </a:solidFill>
                <a:latin typeface="Calibri"/>
                <a:cs typeface="Calibri"/>
              </a:rPr>
              <a:t> </a:t>
            </a:r>
            <a:r>
              <a:rPr sz="2646" b="1" spc="-6" dirty="0">
                <a:solidFill>
                  <a:srgbClr val="A5CE39"/>
                </a:solidFill>
                <a:latin typeface="Calibri"/>
                <a:cs typeface="Calibri"/>
              </a:rPr>
              <a:t>queue</a:t>
            </a:r>
            <a:r>
              <a:rPr sz="2646" b="1" spc="6" dirty="0">
                <a:solidFill>
                  <a:srgbClr val="A5CE39"/>
                </a:solidFill>
                <a:latin typeface="Calibri"/>
                <a:cs typeface="Calibri"/>
              </a:rPr>
              <a:t> </a:t>
            </a:r>
            <a:r>
              <a:rPr sz="2646" b="1" spc="-6" dirty="0">
                <a:solidFill>
                  <a:srgbClr val="A5CE39"/>
                </a:solidFill>
                <a:latin typeface="Calibri"/>
                <a:cs typeface="Calibri"/>
              </a:rPr>
              <a:t>families</a:t>
            </a:r>
            <a:r>
              <a:rPr sz="2646" spc="-6" dirty="0">
                <a:solidFill>
                  <a:srgbClr val="FFFFFF"/>
                </a:solidFill>
                <a:latin typeface="Calibri"/>
                <a:cs typeface="Calibri"/>
              </a:rPr>
              <a:t>.</a:t>
            </a:r>
            <a:endParaRPr sz="2646">
              <a:solidFill>
                <a:prstClr val="black"/>
              </a:solidFill>
              <a:latin typeface="Calibri"/>
              <a:cs typeface="Calibri"/>
            </a:endParaRPr>
          </a:p>
          <a:p>
            <a:pPr marL="418576" defTabSz="1007943">
              <a:spcBef>
                <a:spcPts val="331"/>
              </a:spcBef>
            </a:pPr>
            <a:r>
              <a:rPr sz="2646" dirty="0">
                <a:solidFill>
                  <a:srgbClr val="FFFFFF"/>
                </a:solidFill>
                <a:latin typeface="Calibri"/>
                <a:cs typeface="Calibri"/>
              </a:rPr>
              <a:t>‒</a:t>
            </a:r>
            <a:r>
              <a:rPr sz="2646" spc="231" dirty="0">
                <a:solidFill>
                  <a:srgbClr val="FFFFFF"/>
                </a:solidFill>
                <a:latin typeface="Calibri"/>
                <a:cs typeface="Calibri"/>
              </a:rPr>
              <a:t> </a:t>
            </a:r>
            <a:r>
              <a:rPr sz="2646" b="1" spc="-6" dirty="0">
                <a:solidFill>
                  <a:srgbClr val="A5CE39"/>
                </a:solidFill>
                <a:latin typeface="Calibri"/>
                <a:cs typeface="Calibri"/>
              </a:rPr>
              <a:t>Command</a:t>
            </a:r>
            <a:r>
              <a:rPr sz="2646" b="1" spc="-22" dirty="0">
                <a:solidFill>
                  <a:srgbClr val="A5CE39"/>
                </a:solidFill>
                <a:latin typeface="Calibri"/>
                <a:cs typeface="Calibri"/>
              </a:rPr>
              <a:t> </a:t>
            </a:r>
            <a:r>
              <a:rPr sz="2646" b="1" spc="-17" dirty="0">
                <a:solidFill>
                  <a:srgbClr val="A5CE39"/>
                </a:solidFill>
                <a:latin typeface="Calibri"/>
                <a:cs typeface="Calibri"/>
              </a:rPr>
              <a:t>buffers</a:t>
            </a:r>
            <a:r>
              <a:rPr sz="2646" b="1" spc="11" dirty="0">
                <a:solidFill>
                  <a:srgbClr val="A5CE39"/>
                </a:solidFill>
                <a:latin typeface="Calibri"/>
                <a:cs typeface="Calibri"/>
              </a:rPr>
              <a:t> </a:t>
            </a:r>
            <a:r>
              <a:rPr sz="2646" spc="-11" dirty="0">
                <a:solidFill>
                  <a:srgbClr val="FFFFFF"/>
                </a:solidFill>
                <a:latin typeface="Calibri"/>
                <a:cs typeface="Calibri"/>
              </a:rPr>
              <a:t>can</a:t>
            </a:r>
            <a:r>
              <a:rPr sz="2646" spc="-6" dirty="0">
                <a:solidFill>
                  <a:srgbClr val="FFFFFF"/>
                </a:solidFill>
                <a:latin typeface="Calibri"/>
                <a:cs typeface="Calibri"/>
              </a:rPr>
              <a:t> be</a:t>
            </a:r>
            <a:r>
              <a:rPr sz="2646" spc="6" dirty="0">
                <a:solidFill>
                  <a:srgbClr val="FFFFFF"/>
                </a:solidFill>
                <a:latin typeface="Calibri"/>
                <a:cs typeface="Calibri"/>
              </a:rPr>
              <a:t> </a:t>
            </a:r>
            <a:r>
              <a:rPr sz="2646" b="1" spc="-11" dirty="0">
                <a:solidFill>
                  <a:srgbClr val="FFFFFF"/>
                </a:solidFill>
                <a:latin typeface="Calibri"/>
                <a:cs typeface="Calibri"/>
              </a:rPr>
              <a:t>submitted</a:t>
            </a:r>
            <a:r>
              <a:rPr sz="2646" b="1" spc="6" dirty="0">
                <a:solidFill>
                  <a:srgbClr val="FFFFFF"/>
                </a:solidFill>
                <a:latin typeface="Calibri"/>
                <a:cs typeface="Calibri"/>
              </a:rPr>
              <a:t> </a:t>
            </a:r>
            <a:r>
              <a:rPr sz="2646" b="1" spc="-17" dirty="0">
                <a:solidFill>
                  <a:srgbClr val="FFFFFF"/>
                </a:solidFill>
                <a:latin typeface="Calibri"/>
                <a:cs typeface="Calibri"/>
              </a:rPr>
              <a:t>to</a:t>
            </a:r>
            <a:r>
              <a:rPr sz="2646" b="1" spc="11" dirty="0">
                <a:solidFill>
                  <a:srgbClr val="FFFFFF"/>
                </a:solidFill>
                <a:latin typeface="Calibri"/>
                <a:cs typeface="Calibri"/>
              </a:rPr>
              <a:t> </a:t>
            </a:r>
            <a:r>
              <a:rPr sz="2646" b="1" spc="-6" dirty="0">
                <a:solidFill>
                  <a:srgbClr val="A5CE39"/>
                </a:solidFill>
                <a:latin typeface="Calibri"/>
                <a:cs typeface="Calibri"/>
              </a:rPr>
              <a:t>queues</a:t>
            </a:r>
            <a:r>
              <a:rPr sz="2646" b="1" spc="17" dirty="0">
                <a:solidFill>
                  <a:srgbClr val="A5CE39"/>
                </a:solidFill>
                <a:latin typeface="Calibri"/>
                <a:cs typeface="Calibri"/>
              </a:rPr>
              <a:t> </a:t>
            </a:r>
            <a:r>
              <a:rPr sz="2646" spc="-17" dirty="0">
                <a:solidFill>
                  <a:srgbClr val="FFFFFF"/>
                </a:solidFill>
                <a:latin typeface="Calibri"/>
                <a:cs typeface="Calibri"/>
              </a:rPr>
              <a:t>from</a:t>
            </a:r>
            <a:r>
              <a:rPr sz="2646" spc="-11" dirty="0">
                <a:solidFill>
                  <a:srgbClr val="FFFFFF"/>
                </a:solidFill>
                <a:latin typeface="Calibri"/>
                <a:cs typeface="Calibri"/>
              </a:rPr>
              <a:t> </a:t>
            </a:r>
            <a:r>
              <a:rPr sz="2646" b="1" spc="-6" dirty="0">
                <a:solidFill>
                  <a:srgbClr val="FFFFFF"/>
                </a:solidFill>
                <a:latin typeface="Calibri"/>
                <a:cs typeface="Calibri"/>
              </a:rPr>
              <a:t>multiple</a:t>
            </a:r>
            <a:r>
              <a:rPr sz="2646" b="1" spc="11" dirty="0">
                <a:solidFill>
                  <a:srgbClr val="FFFFFF"/>
                </a:solidFill>
                <a:latin typeface="Calibri"/>
                <a:cs typeface="Calibri"/>
              </a:rPr>
              <a:t> </a:t>
            </a:r>
            <a:r>
              <a:rPr sz="2646" b="1" spc="-11" dirty="0">
                <a:solidFill>
                  <a:srgbClr val="FFFFFF"/>
                </a:solidFill>
                <a:latin typeface="Calibri"/>
                <a:cs typeface="Calibri"/>
              </a:rPr>
              <a:t>threads</a:t>
            </a:r>
            <a:r>
              <a:rPr sz="2646" spc="-11" dirty="0">
                <a:solidFill>
                  <a:srgbClr val="FFFFFF"/>
                </a:solidFill>
                <a:latin typeface="Calibri"/>
                <a:cs typeface="Calibri"/>
              </a:rPr>
              <a:t>.</a:t>
            </a:r>
            <a:endParaRPr sz="2646">
              <a:solidFill>
                <a:prstClr val="black"/>
              </a:solidFill>
              <a:latin typeface="Calibri"/>
              <a:cs typeface="Calibri"/>
            </a:endParaRPr>
          </a:p>
          <a:p>
            <a:pPr marL="418576" defTabSz="1007943">
              <a:spcBef>
                <a:spcPts val="336"/>
              </a:spcBef>
            </a:pPr>
            <a:r>
              <a:rPr sz="2646" dirty="0">
                <a:solidFill>
                  <a:srgbClr val="FFFFFF"/>
                </a:solidFill>
                <a:latin typeface="Calibri"/>
                <a:cs typeface="Calibri"/>
              </a:rPr>
              <a:t>‒</a:t>
            </a:r>
            <a:r>
              <a:rPr sz="2646" spc="209" dirty="0">
                <a:solidFill>
                  <a:srgbClr val="FFFFFF"/>
                </a:solidFill>
                <a:latin typeface="Calibri"/>
                <a:cs typeface="Calibri"/>
              </a:rPr>
              <a:t> </a:t>
            </a:r>
            <a:r>
              <a:rPr sz="2646" b="1" spc="-11" dirty="0">
                <a:solidFill>
                  <a:srgbClr val="FFFFFF"/>
                </a:solidFill>
                <a:latin typeface="Calibri"/>
                <a:cs typeface="Calibri"/>
              </a:rPr>
              <a:t>Application </a:t>
            </a:r>
            <a:r>
              <a:rPr sz="2646" dirty="0">
                <a:solidFill>
                  <a:srgbClr val="FFFFFF"/>
                </a:solidFill>
                <a:latin typeface="Calibri"/>
                <a:cs typeface="Calibri"/>
              </a:rPr>
              <a:t>is</a:t>
            </a:r>
            <a:r>
              <a:rPr sz="2646" spc="-28" dirty="0">
                <a:solidFill>
                  <a:srgbClr val="FFFFFF"/>
                </a:solidFill>
                <a:latin typeface="Calibri"/>
                <a:cs typeface="Calibri"/>
              </a:rPr>
              <a:t> </a:t>
            </a:r>
            <a:r>
              <a:rPr sz="2646" b="1" spc="-6" dirty="0">
                <a:solidFill>
                  <a:srgbClr val="FFFFFF"/>
                </a:solidFill>
                <a:latin typeface="Calibri"/>
                <a:cs typeface="Calibri"/>
              </a:rPr>
              <a:t>responsible</a:t>
            </a:r>
            <a:r>
              <a:rPr sz="2646" b="1" spc="-11" dirty="0">
                <a:solidFill>
                  <a:srgbClr val="FFFFFF"/>
                </a:solidFill>
                <a:latin typeface="Calibri"/>
                <a:cs typeface="Calibri"/>
              </a:rPr>
              <a:t> for</a:t>
            </a:r>
            <a:r>
              <a:rPr sz="2646" spc="-11" dirty="0">
                <a:solidFill>
                  <a:srgbClr val="FFFFFF"/>
                </a:solidFill>
                <a:latin typeface="Calibri"/>
                <a:cs typeface="Calibri"/>
              </a:rPr>
              <a:t>:</a:t>
            </a:r>
            <a:endParaRPr sz="2646">
              <a:solidFill>
                <a:prstClr val="black"/>
              </a:solidFill>
              <a:latin typeface="Calibri"/>
              <a:cs typeface="Calibri"/>
            </a:endParaRPr>
          </a:p>
          <a:p>
            <a:pPr marL="836453" defTabSz="1007943">
              <a:spcBef>
                <a:spcPts val="358"/>
              </a:spcBef>
            </a:pPr>
            <a:r>
              <a:rPr sz="2205" dirty="0">
                <a:solidFill>
                  <a:srgbClr val="FFFFFF"/>
                </a:solidFill>
                <a:latin typeface="Calibri"/>
                <a:cs typeface="Calibri"/>
              </a:rPr>
              <a:t>‒</a:t>
            </a:r>
            <a:r>
              <a:rPr sz="2205" spc="314" dirty="0">
                <a:solidFill>
                  <a:srgbClr val="FFFFFF"/>
                </a:solidFill>
                <a:latin typeface="Calibri"/>
                <a:cs typeface="Calibri"/>
              </a:rPr>
              <a:t> </a:t>
            </a:r>
            <a:r>
              <a:rPr sz="2205" spc="-6" dirty="0">
                <a:solidFill>
                  <a:srgbClr val="FFFFFF"/>
                </a:solidFill>
                <a:latin typeface="Calibri"/>
                <a:cs typeface="Calibri"/>
              </a:rPr>
              <a:t>submitting</a:t>
            </a:r>
            <a:r>
              <a:rPr sz="2205" spc="6" dirty="0">
                <a:solidFill>
                  <a:srgbClr val="FFFFFF"/>
                </a:solidFill>
                <a:latin typeface="Calibri"/>
                <a:cs typeface="Calibri"/>
              </a:rPr>
              <a:t> </a:t>
            </a:r>
            <a:r>
              <a:rPr sz="2205" b="1" spc="-6" dirty="0">
                <a:solidFill>
                  <a:srgbClr val="FFFFFF"/>
                </a:solidFill>
                <a:latin typeface="Calibri"/>
                <a:cs typeface="Calibri"/>
              </a:rPr>
              <a:t>work</a:t>
            </a:r>
            <a:r>
              <a:rPr sz="2205" b="1" spc="-11" dirty="0">
                <a:solidFill>
                  <a:srgbClr val="FFFFFF"/>
                </a:solidFill>
                <a:latin typeface="Calibri"/>
                <a:cs typeface="Calibri"/>
              </a:rPr>
              <a:t> </a:t>
            </a:r>
            <a:r>
              <a:rPr sz="2205" b="1" spc="-6" dirty="0">
                <a:solidFill>
                  <a:srgbClr val="FFFFFF"/>
                </a:solidFill>
                <a:latin typeface="Calibri"/>
                <a:cs typeface="Calibri"/>
              </a:rPr>
              <a:t>chunks</a:t>
            </a:r>
            <a:r>
              <a:rPr sz="2205" b="1" spc="-22" dirty="0">
                <a:solidFill>
                  <a:srgbClr val="FFFFFF"/>
                </a:solidFill>
                <a:latin typeface="Calibri"/>
                <a:cs typeface="Calibri"/>
              </a:rPr>
              <a:t> </a:t>
            </a:r>
            <a:r>
              <a:rPr sz="2205" spc="-17" dirty="0">
                <a:solidFill>
                  <a:srgbClr val="FFFFFF"/>
                </a:solidFill>
                <a:latin typeface="Calibri"/>
                <a:cs typeface="Calibri"/>
              </a:rPr>
              <a:t>to </a:t>
            </a:r>
            <a:r>
              <a:rPr sz="2205" dirty="0">
                <a:solidFill>
                  <a:srgbClr val="FFFFFF"/>
                </a:solidFill>
                <a:latin typeface="Calibri"/>
                <a:cs typeface="Calibri"/>
              </a:rPr>
              <a:t>the</a:t>
            </a:r>
            <a:r>
              <a:rPr sz="2205" spc="6" dirty="0">
                <a:solidFill>
                  <a:srgbClr val="FFFFFF"/>
                </a:solidFill>
                <a:latin typeface="Calibri"/>
                <a:cs typeface="Calibri"/>
              </a:rPr>
              <a:t> </a:t>
            </a:r>
            <a:r>
              <a:rPr sz="2205" spc="-6" dirty="0">
                <a:solidFill>
                  <a:srgbClr val="FFFFFF"/>
                </a:solidFill>
                <a:latin typeface="Calibri"/>
                <a:cs typeface="Calibri"/>
              </a:rPr>
              <a:t>right </a:t>
            </a:r>
            <a:r>
              <a:rPr sz="2205" b="1" dirty="0">
                <a:solidFill>
                  <a:srgbClr val="A5CE39"/>
                </a:solidFill>
                <a:latin typeface="Calibri"/>
                <a:cs typeface="Calibri"/>
              </a:rPr>
              <a:t>command</a:t>
            </a:r>
            <a:r>
              <a:rPr sz="2205" b="1" spc="-33" dirty="0">
                <a:solidFill>
                  <a:srgbClr val="A5CE39"/>
                </a:solidFill>
                <a:latin typeface="Calibri"/>
                <a:cs typeface="Calibri"/>
              </a:rPr>
              <a:t> </a:t>
            </a:r>
            <a:r>
              <a:rPr sz="2205" b="1" dirty="0">
                <a:solidFill>
                  <a:srgbClr val="A5CE39"/>
                </a:solidFill>
                <a:latin typeface="Calibri"/>
                <a:cs typeface="Calibri"/>
              </a:rPr>
              <a:t>queues</a:t>
            </a:r>
            <a:r>
              <a:rPr sz="2205" dirty="0">
                <a:solidFill>
                  <a:srgbClr val="FFFFFF"/>
                </a:solidFill>
                <a:latin typeface="Calibri"/>
                <a:cs typeface="Calibri"/>
              </a:rPr>
              <a:t>.</a:t>
            </a:r>
            <a:endParaRPr sz="2205">
              <a:solidFill>
                <a:prstClr val="black"/>
              </a:solidFill>
              <a:latin typeface="Calibri"/>
              <a:cs typeface="Calibri"/>
            </a:endParaRPr>
          </a:p>
          <a:p>
            <a:pPr marL="837153" defTabSz="1007943">
              <a:spcBef>
                <a:spcPts val="331"/>
              </a:spcBef>
            </a:pPr>
            <a:r>
              <a:rPr sz="2205" dirty="0">
                <a:solidFill>
                  <a:srgbClr val="FFFFFF"/>
                </a:solidFill>
                <a:latin typeface="Calibri"/>
                <a:cs typeface="Calibri"/>
              </a:rPr>
              <a:t>‒</a:t>
            </a:r>
            <a:r>
              <a:rPr sz="2205" spc="331" dirty="0">
                <a:solidFill>
                  <a:srgbClr val="FFFFFF"/>
                </a:solidFill>
                <a:latin typeface="Calibri"/>
                <a:cs typeface="Calibri"/>
              </a:rPr>
              <a:t> </a:t>
            </a:r>
            <a:r>
              <a:rPr sz="2205" b="1" spc="-11" dirty="0">
                <a:solidFill>
                  <a:srgbClr val="A5CE39"/>
                </a:solidFill>
                <a:latin typeface="Calibri"/>
                <a:cs typeface="Calibri"/>
              </a:rPr>
              <a:t>synchronization </a:t>
            </a:r>
            <a:r>
              <a:rPr sz="2205" spc="-6" dirty="0">
                <a:solidFill>
                  <a:srgbClr val="FFFFFF"/>
                </a:solidFill>
                <a:latin typeface="Calibri"/>
                <a:cs typeface="Calibri"/>
              </a:rPr>
              <a:t>of</a:t>
            </a:r>
            <a:r>
              <a:rPr sz="2205" dirty="0">
                <a:solidFill>
                  <a:srgbClr val="FFFFFF"/>
                </a:solidFill>
                <a:latin typeface="Calibri"/>
                <a:cs typeface="Calibri"/>
              </a:rPr>
              <a:t> </a:t>
            </a:r>
            <a:r>
              <a:rPr sz="2205" b="1" spc="-6" dirty="0">
                <a:solidFill>
                  <a:srgbClr val="779524"/>
                </a:solidFill>
                <a:latin typeface="Calibri"/>
                <a:cs typeface="Calibri"/>
              </a:rPr>
              <a:t>GPU</a:t>
            </a:r>
            <a:r>
              <a:rPr sz="2205" b="1" spc="-22" dirty="0">
                <a:solidFill>
                  <a:srgbClr val="779524"/>
                </a:solidFill>
                <a:latin typeface="Calibri"/>
                <a:cs typeface="Calibri"/>
              </a:rPr>
              <a:t> </a:t>
            </a:r>
            <a:r>
              <a:rPr sz="2205" b="1" spc="-6" dirty="0">
                <a:solidFill>
                  <a:srgbClr val="FFFFFF"/>
                </a:solidFill>
                <a:latin typeface="Calibri"/>
                <a:cs typeface="Calibri"/>
              </a:rPr>
              <a:t>jobs’</a:t>
            </a:r>
            <a:r>
              <a:rPr sz="2205" b="1" spc="-22" dirty="0">
                <a:solidFill>
                  <a:srgbClr val="FFFFFF"/>
                </a:solidFill>
                <a:latin typeface="Calibri"/>
                <a:cs typeface="Calibri"/>
              </a:rPr>
              <a:t> </a:t>
            </a:r>
            <a:r>
              <a:rPr sz="2205" b="1" spc="-11" dirty="0">
                <a:solidFill>
                  <a:srgbClr val="FFFFFF"/>
                </a:solidFill>
                <a:latin typeface="Calibri"/>
                <a:cs typeface="Calibri"/>
              </a:rPr>
              <a:t>execution</a:t>
            </a:r>
            <a:r>
              <a:rPr sz="2205" spc="-11" dirty="0">
                <a:solidFill>
                  <a:srgbClr val="FFFFFF"/>
                </a:solidFill>
                <a:latin typeface="Calibri"/>
                <a:cs typeface="Calibri"/>
              </a:rPr>
              <a:t>.</a:t>
            </a:r>
            <a:endParaRPr sz="2205">
              <a:solidFill>
                <a:prstClr val="black"/>
              </a:solidFill>
              <a:latin typeface="Calibri"/>
              <a:cs typeface="Calibri"/>
            </a:endParaRPr>
          </a:p>
          <a:p>
            <a:pPr defTabSz="1007943">
              <a:spcBef>
                <a:spcPts val="55"/>
              </a:spcBef>
            </a:pPr>
            <a:endParaRPr sz="2205">
              <a:solidFill>
                <a:prstClr val="black"/>
              </a:solidFill>
              <a:latin typeface="Calibri"/>
              <a:cs typeface="Calibri"/>
            </a:endParaRPr>
          </a:p>
          <a:p>
            <a:pPr marL="418576" defTabSz="1007943">
              <a:spcBef>
                <a:spcPts val="6"/>
              </a:spcBef>
            </a:pPr>
            <a:r>
              <a:rPr sz="2646" dirty="0">
                <a:solidFill>
                  <a:srgbClr val="FFFFFF"/>
                </a:solidFill>
                <a:latin typeface="Calibri"/>
                <a:cs typeface="Calibri"/>
              </a:rPr>
              <a:t>‒</a:t>
            </a:r>
            <a:r>
              <a:rPr sz="2646" spc="220" dirty="0">
                <a:solidFill>
                  <a:srgbClr val="FFFFFF"/>
                </a:solidFill>
                <a:latin typeface="Calibri"/>
                <a:cs typeface="Calibri"/>
              </a:rPr>
              <a:t> </a:t>
            </a:r>
            <a:r>
              <a:rPr sz="2646" spc="-6" dirty="0">
                <a:solidFill>
                  <a:srgbClr val="FFFFFF"/>
                </a:solidFill>
                <a:latin typeface="Calibri"/>
                <a:cs typeface="Calibri"/>
              </a:rPr>
              <a:t>Exposes</a:t>
            </a:r>
            <a:r>
              <a:rPr sz="2646" dirty="0">
                <a:solidFill>
                  <a:srgbClr val="FFFFFF"/>
                </a:solidFill>
                <a:latin typeface="Calibri"/>
                <a:cs typeface="Calibri"/>
              </a:rPr>
              <a:t> </a:t>
            </a:r>
            <a:r>
              <a:rPr sz="2646" spc="-11" dirty="0">
                <a:solidFill>
                  <a:srgbClr val="FFFFFF"/>
                </a:solidFill>
                <a:latin typeface="Calibri"/>
                <a:cs typeface="Calibri"/>
              </a:rPr>
              <a:t>available</a:t>
            </a:r>
            <a:r>
              <a:rPr sz="2646" spc="-17" dirty="0">
                <a:solidFill>
                  <a:srgbClr val="FFFFFF"/>
                </a:solidFill>
                <a:latin typeface="Calibri"/>
                <a:cs typeface="Calibri"/>
              </a:rPr>
              <a:t> </a:t>
            </a:r>
            <a:r>
              <a:rPr sz="2646" b="1" spc="-11" dirty="0">
                <a:solidFill>
                  <a:srgbClr val="779524"/>
                </a:solidFill>
                <a:latin typeface="Calibri"/>
                <a:cs typeface="Calibri"/>
              </a:rPr>
              <a:t>GPU</a:t>
            </a:r>
            <a:r>
              <a:rPr sz="2646" b="1" spc="-17" dirty="0">
                <a:solidFill>
                  <a:srgbClr val="779524"/>
                </a:solidFill>
                <a:latin typeface="Calibri"/>
                <a:cs typeface="Calibri"/>
              </a:rPr>
              <a:t> </a:t>
            </a:r>
            <a:r>
              <a:rPr sz="2646" b="1" dirty="0">
                <a:solidFill>
                  <a:srgbClr val="FFFFFF"/>
                </a:solidFill>
                <a:latin typeface="Calibri"/>
                <a:cs typeface="Calibri"/>
              </a:rPr>
              <a:t>memory</a:t>
            </a:r>
            <a:r>
              <a:rPr sz="2646" b="1" spc="-17" dirty="0">
                <a:solidFill>
                  <a:srgbClr val="FFFFFF"/>
                </a:solidFill>
                <a:latin typeface="Calibri"/>
                <a:cs typeface="Calibri"/>
              </a:rPr>
              <a:t> </a:t>
            </a:r>
            <a:r>
              <a:rPr sz="2646" dirty="0">
                <a:solidFill>
                  <a:srgbClr val="FFFFFF"/>
                </a:solidFill>
                <a:latin typeface="Calibri"/>
                <a:cs typeface="Calibri"/>
              </a:rPr>
              <a:t>as</a:t>
            </a:r>
            <a:r>
              <a:rPr sz="2646" spc="-6" dirty="0">
                <a:solidFill>
                  <a:srgbClr val="FFFFFF"/>
                </a:solidFill>
                <a:latin typeface="Calibri"/>
                <a:cs typeface="Calibri"/>
              </a:rPr>
              <a:t> </a:t>
            </a:r>
            <a:r>
              <a:rPr sz="2646" dirty="0">
                <a:solidFill>
                  <a:srgbClr val="FFFFFF"/>
                </a:solidFill>
                <a:latin typeface="Calibri"/>
                <a:cs typeface="Calibri"/>
              </a:rPr>
              <a:t>a</a:t>
            </a:r>
            <a:r>
              <a:rPr sz="2646" spc="-22" dirty="0">
                <a:solidFill>
                  <a:srgbClr val="FFFFFF"/>
                </a:solidFill>
                <a:latin typeface="Calibri"/>
                <a:cs typeface="Calibri"/>
              </a:rPr>
              <a:t> </a:t>
            </a:r>
            <a:r>
              <a:rPr sz="2646" spc="-6" dirty="0">
                <a:solidFill>
                  <a:srgbClr val="FFFFFF"/>
                </a:solidFill>
                <a:latin typeface="Calibri"/>
                <a:cs typeface="Calibri"/>
              </a:rPr>
              <a:t>set of </a:t>
            </a:r>
            <a:r>
              <a:rPr sz="2646" b="1" dirty="0">
                <a:solidFill>
                  <a:srgbClr val="A5CE39"/>
                </a:solidFill>
                <a:latin typeface="Calibri"/>
                <a:cs typeface="Calibri"/>
              </a:rPr>
              <a:t>memory</a:t>
            </a:r>
            <a:r>
              <a:rPr sz="2646" b="1" spc="-22" dirty="0">
                <a:solidFill>
                  <a:srgbClr val="A5CE39"/>
                </a:solidFill>
                <a:latin typeface="Calibri"/>
                <a:cs typeface="Calibri"/>
              </a:rPr>
              <a:t> </a:t>
            </a:r>
            <a:r>
              <a:rPr sz="2646" b="1" spc="-6" dirty="0">
                <a:solidFill>
                  <a:srgbClr val="A5CE39"/>
                </a:solidFill>
                <a:latin typeface="Calibri"/>
                <a:cs typeface="Calibri"/>
              </a:rPr>
              <a:t>heaps</a:t>
            </a:r>
            <a:r>
              <a:rPr sz="2646" spc="-6" dirty="0">
                <a:solidFill>
                  <a:srgbClr val="FFFFFF"/>
                </a:solidFill>
                <a:latin typeface="Calibri"/>
                <a:cs typeface="Calibri"/>
              </a:rPr>
              <a:t>.</a:t>
            </a:r>
            <a:endParaRPr sz="2646">
              <a:solidFill>
                <a:prstClr val="black"/>
              </a:solidFill>
              <a:latin typeface="Calibri"/>
              <a:cs typeface="Calibri"/>
            </a:endParaRPr>
          </a:p>
          <a:p>
            <a:pPr marL="418576" defTabSz="1007943">
              <a:spcBef>
                <a:spcPts val="331"/>
              </a:spcBef>
            </a:pPr>
            <a:r>
              <a:rPr sz="2646" dirty="0">
                <a:solidFill>
                  <a:srgbClr val="FFFFFF"/>
                </a:solidFill>
                <a:latin typeface="Calibri"/>
                <a:cs typeface="Calibri"/>
              </a:rPr>
              <a:t>‒</a:t>
            </a:r>
            <a:r>
              <a:rPr sz="2646" spc="231" dirty="0">
                <a:solidFill>
                  <a:srgbClr val="FFFFFF"/>
                </a:solidFill>
                <a:latin typeface="Calibri"/>
                <a:cs typeface="Calibri"/>
              </a:rPr>
              <a:t> </a:t>
            </a:r>
            <a:r>
              <a:rPr sz="2646" spc="-6" dirty="0">
                <a:solidFill>
                  <a:srgbClr val="FFFFFF"/>
                </a:solidFill>
                <a:latin typeface="Calibri"/>
                <a:cs typeface="Calibri"/>
              </a:rPr>
              <a:t>Application</a:t>
            </a:r>
            <a:r>
              <a:rPr sz="2646" spc="-22" dirty="0">
                <a:solidFill>
                  <a:srgbClr val="FFFFFF"/>
                </a:solidFill>
                <a:latin typeface="Calibri"/>
                <a:cs typeface="Calibri"/>
              </a:rPr>
              <a:t> </a:t>
            </a:r>
            <a:r>
              <a:rPr sz="2646" dirty="0">
                <a:solidFill>
                  <a:srgbClr val="FFFFFF"/>
                </a:solidFill>
                <a:latin typeface="Calibri"/>
                <a:cs typeface="Calibri"/>
              </a:rPr>
              <a:t>is</a:t>
            </a:r>
            <a:r>
              <a:rPr sz="2646" spc="-6" dirty="0">
                <a:solidFill>
                  <a:srgbClr val="FFFFFF"/>
                </a:solidFill>
                <a:latin typeface="Calibri"/>
                <a:cs typeface="Calibri"/>
              </a:rPr>
              <a:t> responsible</a:t>
            </a:r>
            <a:r>
              <a:rPr sz="2646" dirty="0">
                <a:solidFill>
                  <a:srgbClr val="FFFFFF"/>
                </a:solidFill>
                <a:latin typeface="Calibri"/>
                <a:cs typeface="Calibri"/>
              </a:rPr>
              <a:t> </a:t>
            </a:r>
            <a:r>
              <a:rPr sz="2646" spc="-22" dirty="0">
                <a:solidFill>
                  <a:srgbClr val="FFFFFF"/>
                </a:solidFill>
                <a:latin typeface="Calibri"/>
                <a:cs typeface="Calibri"/>
              </a:rPr>
              <a:t>for </a:t>
            </a:r>
            <a:r>
              <a:rPr sz="2646" b="1" spc="-6" dirty="0">
                <a:solidFill>
                  <a:srgbClr val="A5CE39"/>
                </a:solidFill>
                <a:latin typeface="Calibri"/>
                <a:cs typeface="Calibri"/>
              </a:rPr>
              <a:t>flushes</a:t>
            </a:r>
            <a:r>
              <a:rPr sz="2646" b="1" spc="39" dirty="0">
                <a:solidFill>
                  <a:srgbClr val="A5CE39"/>
                </a:solidFill>
                <a:latin typeface="Calibri"/>
                <a:cs typeface="Calibri"/>
              </a:rPr>
              <a:t> </a:t>
            </a:r>
            <a:r>
              <a:rPr sz="2646" dirty="0">
                <a:solidFill>
                  <a:srgbClr val="FFFFFF"/>
                </a:solidFill>
                <a:latin typeface="Calibri"/>
                <a:cs typeface="Calibri"/>
              </a:rPr>
              <a:t>/</a:t>
            </a:r>
            <a:r>
              <a:rPr sz="2646" spc="-6" dirty="0">
                <a:solidFill>
                  <a:srgbClr val="FFFFFF"/>
                </a:solidFill>
                <a:latin typeface="Calibri"/>
                <a:cs typeface="Calibri"/>
              </a:rPr>
              <a:t> </a:t>
            </a:r>
            <a:r>
              <a:rPr sz="2646" b="1" spc="-17" dirty="0">
                <a:solidFill>
                  <a:srgbClr val="A5CE39"/>
                </a:solidFill>
                <a:latin typeface="Calibri"/>
                <a:cs typeface="Calibri"/>
              </a:rPr>
              <a:t>invalidation</a:t>
            </a:r>
            <a:r>
              <a:rPr sz="2646" b="1" dirty="0">
                <a:solidFill>
                  <a:srgbClr val="A5CE39"/>
                </a:solidFill>
                <a:latin typeface="Calibri"/>
                <a:cs typeface="Calibri"/>
              </a:rPr>
              <a:t> </a:t>
            </a:r>
            <a:r>
              <a:rPr sz="2646" dirty="0">
                <a:solidFill>
                  <a:srgbClr val="FFFFFF"/>
                </a:solidFill>
                <a:latin typeface="Calibri"/>
                <a:cs typeface="Calibri"/>
              </a:rPr>
              <a:t>/</a:t>
            </a:r>
            <a:r>
              <a:rPr sz="2646" spc="-6" dirty="0">
                <a:solidFill>
                  <a:srgbClr val="FFFFFF"/>
                </a:solidFill>
                <a:latin typeface="Calibri"/>
                <a:cs typeface="Calibri"/>
              </a:rPr>
              <a:t> </a:t>
            </a:r>
            <a:r>
              <a:rPr sz="2646" b="1" spc="-11" dirty="0">
                <a:solidFill>
                  <a:srgbClr val="FFFFFF"/>
                </a:solidFill>
                <a:latin typeface="Calibri"/>
                <a:cs typeface="Calibri"/>
              </a:rPr>
              <a:t>management</a:t>
            </a:r>
            <a:r>
              <a:rPr sz="2646" spc="-11" dirty="0">
                <a:solidFill>
                  <a:srgbClr val="FFFFFF"/>
                </a:solidFill>
                <a:latin typeface="Calibri"/>
                <a:cs typeface="Calibri"/>
              </a:rPr>
              <a:t>.</a:t>
            </a:r>
            <a:endParaRPr sz="2646">
              <a:solidFill>
                <a:prstClr val="black"/>
              </a:solidFill>
              <a:latin typeface="Calibri"/>
              <a:cs typeface="Calibri"/>
            </a:endParaRPr>
          </a:p>
          <a:p>
            <a:pPr defTabSz="1007943">
              <a:spcBef>
                <a:spcPts val="55"/>
              </a:spcBef>
            </a:pPr>
            <a:endParaRPr sz="3527">
              <a:solidFill>
                <a:prstClr val="black"/>
              </a:solidFill>
              <a:latin typeface="Calibri"/>
              <a:cs typeface="Calibri"/>
            </a:endParaRPr>
          </a:p>
          <a:p>
            <a:pPr marL="391978" indent="-377979" defTabSz="1007943">
              <a:buFont typeface="Wingdings"/>
              <a:buChar char=""/>
              <a:tabLst>
                <a:tab pos="391278" algn="l"/>
                <a:tab pos="391978" algn="l"/>
              </a:tabLst>
            </a:pPr>
            <a:r>
              <a:rPr sz="3086" b="1" spc="-11" dirty="0">
                <a:solidFill>
                  <a:srgbClr val="FFFFFF"/>
                </a:solidFill>
                <a:latin typeface="Calibri"/>
                <a:cs typeface="Calibri"/>
              </a:rPr>
              <a:t>Applications</a:t>
            </a:r>
            <a:r>
              <a:rPr sz="3086" b="1" spc="22" dirty="0">
                <a:solidFill>
                  <a:srgbClr val="FFFFFF"/>
                </a:solidFill>
                <a:latin typeface="Calibri"/>
                <a:cs typeface="Calibri"/>
              </a:rPr>
              <a:t> </a:t>
            </a:r>
            <a:r>
              <a:rPr sz="3086" spc="-22" dirty="0">
                <a:solidFill>
                  <a:srgbClr val="FFFFFF"/>
                </a:solidFill>
                <a:latin typeface="Calibri"/>
                <a:cs typeface="Calibri"/>
              </a:rPr>
              <a:t>are</a:t>
            </a:r>
            <a:r>
              <a:rPr sz="3086" spc="-6" dirty="0">
                <a:solidFill>
                  <a:srgbClr val="FFFFFF"/>
                </a:solidFill>
                <a:latin typeface="Calibri"/>
                <a:cs typeface="Calibri"/>
              </a:rPr>
              <a:t> </a:t>
            </a:r>
            <a:r>
              <a:rPr sz="3086" b="1" u="sng" spc="-17" dirty="0">
                <a:solidFill>
                  <a:srgbClr val="FFFFFF"/>
                </a:solidFill>
                <a:uFill>
                  <a:solidFill>
                    <a:srgbClr val="FFFFFF"/>
                  </a:solidFill>
                </a:uFill>
                <a:latin typeface="Calibri"/>
                <a:cs typeface="Calibri"/>
              </a:rPr>
              <a:t>required</a:t>
            </a:r>
            <a:r>
              <a:rPr sz="3086" b="1" spc="55" dirty="0">
                <a:solidFill>
                  <a:srgbClr val="FFFFFF"/>
                </a:solidFill>
                <a:latin typeface="Calibri"/>
                <a:cs typeface="Calibri"/>
              </a:rPr>
              <a:t> </a:t>
            </a:r>
            <a:r>
              <a:rPr sz="3086" spc="-22" dirty="0">
                <a:solidFill>
                  <a:srgbClr val="FFFFFF"/>
                </a:solidFill>
                <a:latin typeface="Calibri"/>
                <a:cs typeface="Calibri"/>
              </a:rPr>
              <a:t>to</a:t>
            </a:r>
            <a:r>
              <a:rPr sz="3086" spc="6" dirty="0">
                <a:solidFill>
                  <a:srgbClr val="FFFFFF"/>
                </a:solidFill>
                <a:latin typeface="Calibri"/>
                <a:cs typeface="Calibri"/>
              </a:rPr>
              <a:t> </a:t>
            </a:r>
            <a:r>
              <a:rPr sz="3086" spc="-6" dirty="0">
                <a:solidFill>
                  <a:srgbClr val="FFFFFF"/>
                </a:solidFill>
                <a:latin typeface="Calibri"/>
                <a:cs typeface="Calibri"/>
              </a:rPr>
              <a:t>adapt</a:t>
            </a:r>
            <a:r>
              <a:rPr sz="3086" spc="17" dirty="0">
                <a:solidFill>
                  <a:srgbClr val="FFFFFF"/>
                </a:solidFill>
                <a:latin typeface="Calibri"/>
                <a:cs typeface="Calibri"/>
              </a:rPr>
              <a:t> </a:t>
            </a:r>
            <a:r>
              <a:rPr sz="3086" spc="-22" dirty="0">
                <a:solidFill>
                  <a:srgbClr val="FFFFFF"/>
                </a:solidFill>
                <a:latin typeface="Calibri"/>
                <a:cs typeface="Calibri"/>
              </a:rPr>
              <a:t>to</a:t>
            </a:r>
            <a:r>
              <a:rPr sz="3086" spc="6" dirty="0">
                <a:solidFill>
                  <a:srgbClr val="FFFFFF"/>
                </a:solidFill>
                <a:latin typeface="Calibri"/>
                <a:cs typeface="Calibri"/>
              </a:rPr>
              <a:t> </a:t>
            </a:r>
            <a:r>
              <a:rPr sz="3086" spc="-6" dirty="0">
                <a:solidFill>
                  <a:srgbClr val="FFFFFF"/>
                </a:solidFill>
                <a:latin typeface="Calibri"/>
                <a:cs typeface="Calibri"/>
              </a:rPr>
              <a:t>the</a:t>
            </a:r>
            <a:r>
              <a:rPr sz="3086" spc="17" dirty="0">
                <a:solidFill>
                  <a:srgbClr val="FFFFFF"/>
                </a:solidFill>
                <a:latin typeface="Calibri"/>
                <a:cs typeface="Calibri"/>
              </a:rPr>
              <a:t> </a:t>
            </a:r>
            <a:r>
              <a:rPr sz="3086" b="1" spc="-11" dirty="0">
                <a:solidFill>
                  <a:srgbClr val="FFFFFF"/>
                </a:solidFill>
                <a:latin typeface="Calibri"/>
                <a:cs typeface="Calibri"/>
              </a:rPr>
              <a:t>running</a:t>
            </a:r>
            <a:r>
              <a:rPr sz="3086" b="1" spc="28" dirty="0">
                <a:solidFill>
                  <a:srgbClr val="FFFFFF"/>
                </a:solidFill>
                <a:latin typeface="Calibri"/>
                <a:cs typeface="Calibri"/>
              </a:rPr>
              <a:t> </a:t>
            </a:r>
            <a:r>
              <a:rPr sz="3086" spc="-44" dirty="0">
                <a:solidFill>
                  <a:srgbClr val="779524"/>
                </a:solidFill>
                <a:latin typeface="Calibri"/>
                <a:cs typeface="Calibri"/>
              </a:rPr>
              <a:t>GPU</a:t>
            </a:r>
            <a:r>
              <a:rPr sz="3086" spc="-44" dirty="0">
                <a:solidFill>
                  <a:srgbClr val="FFFFFF"/>
                </a:solidFill>
                <a:latin typeface="Calibri"/>
                <a:cs typeface="Calibri"/>
              </a:rPr>
              <a:t>’s</a:t>
            </a:r>
            <a:r>
              <a:rPr sz="3086" spc="33" dirty="0">
                <a:solidFill>
                  <a:srgbClr val="FFFFFF"/>
                </a:solidFill>
                <a:latin typeface="Calibri"/>
                <a:cs typeface="Calibri"/>
              </a:rPr>
              <a:t> </a:t>
            </a:r>
            <a:r>
              <a:rPr sz="3086" spc="-6" dirty="0">
                <a:solidFill>
                  <a:srgbClr val="FFFFFF"/>
                </a:solidFill>
                <a:latin typeface="Calibri"/>
                <a:cs typeface="Calibri"/>
              </a:rPr>
              <a:t>capabilities.</a:t>
            </a:r>
            <a:endParaRPr sz="3086">
              <a:solidFill>
                <a:prstClr val="black"/>
              </a:solidFill>
              <a:latin typeface="Calibri"/>
              <a:cs typeface="Calibri"/>
            </a:endParaRPr>
          </a:p>
          <a:p>
            <a:pPr marL="391978" indent="-377979" defTabSz="1007943">
              <a:spcBef>
                <a:spcPts val="887"/>
              </a:spcBef>
              <a:buFont typeface="Wingdings"/>
              <a:buChar char=""/>
              <a:tabLst>
                <a:tab pos="391278" algn="l"/>
                <a:tab pos="391978" algn="l"/>
              </a:tabLst>
            </a:pPr>
            <a:r>
              <a:rPr sz="3086" spc="-17" dirty="0">
                <a:solidFill>
                  <a:srgbClr val="FFFFFF"/>
                </a:solidFill>
                <a:latin typeface="Calibri"/>
                <a:cs typeface="Calibri"/>
              </a:rPr>
              <a:t>Misbehave</a:t>
            </a:r>
            <a:r>
              <a:rPr sz="3086" spc="33" dirty="0">
                <a:solidFill>
                  <a:srgbClr val="FFFFFF"/>
                </a:solidFill>
                <a:latin typeface="Calibri"/>
                <a:cs typeface="Calibri"/>
              </a:rPr>
              <a:t> </a:t>
            </a:r>
            <a:r>
              <a:rPr sz="3086" spc="-6" dirty="0">
                <a:solidFill>
                  <a:srgbClr val="FFFFFF"/>
                </a:solidFill>
                <a:latin typeface="Calibri"/>
                <a:cs typeface="Calibri"/>
              </a:rPr>
              <a:t>and </a:t>
            </a:r>
            <a:r>
              <a:rPr sz="3086" b="1" spc="-6" dirty="0">
                <a:solidFill>
                  <a:srgbClr val="FFFFFF"/>
                </a:solidFill>
                <a:latin typeface="Calibri"/>
                <a:cs typeface="Calibri"/>
              </a:rPr>
              <a:t>hang</a:t>
            </a:r>
            <a:r>
              <a:rPr sz="3086" b="1" spc="-11" dirty="0">
                <a:solidFill>
                  <a:srgbClr val="FFFFFF"/>
                </a:solidFill>
                <a:latin typeface="Calibri"/>
                <a:cs typeface="Calibri"/>
              </a:rPr>
              <a:t> </a:t>
            </a:r>
            <a:r>
              <a:rPr sz="3086" b="1" spc="-6" dirty="0">
                <a:solidFill>
                  <a:srgbClr val="FFFFFF"/>
                </a:solidFill>
                <a:latin typeface="Calibri"/>
                <a:cs typeface="Calibri"/>
              </a:rPr>
              <a:t>the </a:t>
            </a:r>
            <a:r>
              <a:rPr sz="3086" b="1" spc="-11" dirty="0">
                <a:solidFill>
                  <a:srgbClr val="779524"/>
                </a:solidFill>
                <a:latin typeface="Calibri"/>
                <a:cs typeface="Calibri"/>
              </a:rPr>
              <a:t>GPU</a:t>
            </a:r>
            <a:r>
              <a:rPr sz="3086" spc="-11" dirty="0">
                <a:solidFill>
                  <a:srgbClr val="FFFFFF"/>
                </a:solidFill>
                <a:latin typeface="Calibri"/>
                <a:cs typeface="Calibri"/>
              </a:rPr>
              <a:t>.</a:t>
            </a:r>
            <a:endParaRPr sz="3086">
              <a:solidFill>
                <a:prstClr val="black"/>
              </a:solidFill>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
        <p:nvSpPr>
          <p:cNvPr id="14" name="object 14"/>
          <p:cNvSpPr txBox="1">
            <a:spLocks noGrp="1"/>
          </p:cNvSpPr>
          <p:nvPr>
            <p:ph type="title"/>
          </p:nvPr>
        </p:nvSpPr>
        <p:spPr>
          <a:xfrm>
            <a:off x="323169" y="249131"/>
            <a:ext cx="1538534" cy="875784"/>
          </a:xfrm>
          <a:prstGeom prst="rect">
            <a:avLst/>
          </a:prstGeom>
        </p:spPr>
        <p:txBody>
          <a:bodyPr vert="horz" wrap="square" lIns="0" tIns="14699" rIns="0" bIns="0" rtlCol="0">
            <a:spAutoFit/>
          </a:bodyPr>
          <a:lstStyle/>
          <a:p>
            <a:pPr marL="13999">
              <a:spcBef>
                <a:spcPts val="116"/>
              </a:spcBef>
            </a:pPr>
            <a:r>
              <a:rPr spc="-6" dirty="0"/>
              <a:t>V</a:t>
            </a:r>
            <a:r>
              <a:rPr spc="-17" dirty="0"/>
              <a:t>U</a:t>
            </a:r>
            <a:r>
              <a:rPr spc="-6" dirty="0"/>
              <a:t>LK</a:t>
            </a:r>
            <a:r>
              <a:rPr spc="-17" dirty="0"/>
              <a:t>A</a:t>
            </a:r>
            <a:r>
              <a:rPr dirty="0"/>
              <a:t>N</a:t>
            </a:r>
          </a:p>
          <a:p>
            <a:pPr marL="22399">
              <a:spcBef>
                <a:spcPts val="88"/>
              </a:spcBef>
            </a:pPr>
            <a:r>
              <a:rPr sz="1984" spc="-6" dirty="0"/>
              <a:t>DO</a:t>
            </a:r>
            <a:r>
              <a:rPr sz="1984" spc="-22" dirty="0"/>
              <a:t> </a:t>
            </a:r>
            <a:r>
              <a:rPr sz="1984" dirty="0"/>
              <a:t>I</a:t>
            </a:r>
            <a:r>
              <a:rPr sz="1984" spc="-17" dirty="0"/>
              <a:t> </a:t>
            </a:r>
            <a:r>
              <a:rPr sz="1984" dirty="0"/>
              <a:t>NEED</a:t>
            </a:r>
            <a:r>
              <a:rPr sz="1984" spc="-17" dirty="0"/>
              <a:t> </a:t>
            </a:r>
            <a:r>
              <a:rPr sz="1984" spc="-6" dirty="0"/>
              <a:t>IT?</a:t>
            </a:r>
            <a:endParaRPr sz="1984"/>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254" y="7312640"/>
            <a:ext cx="2091510" cy="119328"/>
          </a:xfrm>
          <a:prstGeom prst="rect">
            <a:avLst/>
          </a:prstGeom>
        </p:spPr>
        <p:txBody>
          <a:bodyPr vert="horz" wrap="square" lIns="0" tIns="0" rIns="0" bIns="0" rtlCol="0">
            <a:spAutoFit/>
          </a:bodyPr>
          <a:lstStyle/>
          <a:p>
            <a:pPr defTabSz="1007943">
              <a:lnSpc>
                <a:spcPts val="942"/>
              </a:lnSpc>
              <a:tabLst>
                <a:tab pos="286284" algn="l"/>
              </a:tabLst>
            </a:pPr>
            <a:r>
              <a:rPr sz="992" spc="-6" dirty="0">
                <a:solidFill>
                  <a:srgbClr val="FFFFFF"/>
                </a:solidFill>
                <a:latin typeface="Calibri"/>
                <a:cs typeface="Calibri"/>
              </a:rPr>
              <a:t>11</a:t>
            </a:r>
            <a:r>
              <a:rPr sz="992" spc="-6"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331568" y="1473716"/>
            <a:ext cx="10904131" cy="5462997"/>
          </a:xfrm>
          <a:prstGeom prst="rect">
            <a:avLst/>
          </a:prstGeom>
        </p:spPr>
        <p:txBody>
          <a:bodyPr vert="horz" wrap="square" lIns="0" tIns="72797" rIns="0" bIns="0" rtlCol="0">
            <a:spAutoFit/>
          </a:bodyPr>
          <a:lstStyle/>
          <a:p>
            <a:pPr marL="391978" indent="-377979" defTabSz="1007943">
              <a:spcBef>
                <a:spcPts val="573"/>
              </a:spcBef>
              <a:buFont typeface="Wingdings"/>
              <a:buChar char=""/>
              <a:tabLst>
                <a:tab pos="391278" algn="l"/>
                <a:tab pos="391978" algn="l"/>
              </a:tabLst>
            </a:pPr>
            <a:r>
              <a:rPr sz="3307" u="sng" spc="-6" dirty="0">
                <a:solidFill>
                  <a:srgbClr val="FFFFFF"/>
                </a:solidFill>
                <a:uFill>
                  <a:solidFill>
                    <a:srgbClr val="FFFFFF"/>
                  </a:solidFill>
                </a:uFill>
                <a:latin typeface="Calibri"/>
                <a:cs typeface="Calibri"/>
              </a:rPr>
              <a:t>Who</a:t>
            </a:r>
            <a:r>
              <a:rPr sz="3307" u="sng" spc="-11" dirty="0">
                <a:solidFill>
                  <a:srgbClr val="FFFFFF"/>
                </a:solidFill>
                <a:uFill>
                  <a:solidFill>
                    <a:srgbClr val="FFFFFF"/>
                  </a:solidFill>
                </a:uFill>
                <a:latin typeface="Calibri"/>
                <a:cs typeface="Calibri"/>
              </a:rPr>
              <a:t> </a:t>
            </a:r>
            <a:r>
              <a:rPr sz="3307" b="1" u="sng" dirty="0">
                <a:solidFill>
                  <a:srgbClr val="FFFFFF"/>
                </a:solidFill>
                <a:uFill>
                  <a:solidFill>
                    <a:srgbClr val="FFFFFF"/>
                  </a:solidFill>
                </a:uFill>
                <a:latin typeface="Calibri"/>
                <a:cs typeface="Calibri"/>
              </a:rPr>
              <a:t>NEEDS</a:t>
            </a:r>
            <a:r>
              <a:rPr sz="3307" b="1" spc="-66" dirty="0">
                <a:solidFill>
                  <a:srgbClr val="00AAB5"/>
                </a:solidFill>
                <a:latin typeface="Calibri"/>
                <a:cs typeface="Calibri"/>
              </a:rPr>
              <a:t> </a:t>
            </a:r>
            <a:r>
              <a:rPr sz="3307" u="sng" spc="-22" dirty="0">
                <a:solidFill>
                  <a:srgbClr val="00AAB5"/>
                </a:solidFill>
                <a:uFill>
                  <a:solidFill>
                    <a:srgbClr val="00AAB5"/>
                  </a:solidFill>
                </a:uFill>
                <a:latin typeface="Calibri"/>
                <a:cs typeface="Calibri"/>
              </a:rPr>
              <a:t>Vulkan?</a:t>
            </a:r>
            <a:endParaRPr sz="3307">
              <a:solidFill>
                <a:prstClr val="black"/>
              </a:solidFill>
              <a:latin typeface="Calibri"/>
              <a:cs typeface="Calibri"/>
            </a:endParaRPr>
          </a:p>
          <a:p>
            <a:pPr marL="418576" defTabSz="1007943">
              <a:spcBef>
                <a:spcPts val="369"/>
              </a:spcBef>
            </a:pPr>
            <a:r>
              <a:rPr sz="2646" dirty="0">
                <a:solidFill>
                  <a:srgbClr val="FFFFFF"/>
                </a:solidFill>
                <a:latin typeface="Calibri"/>
                <a:cs typeface="Calibri"/>
              </a:rPr>
              <a:t>‒</a:t>
            </a:r>
            <a:r>
              <a:rPr sz="2646" spc="193" dirty="0">
                <a:solidFill>
                  <a:srgbClr val="FFFFFF"/>
                </a:solidFill>
                <a:latin typeface="Calibri"/>
                <a:cs typeface="Calibri"/>
              </a:rPr>
              <a:t> </a:t>
            </a:r>
            <a:r>
              <a:rPr sz="2646" b="1" spc="-6" dirty="0">
                <a:solidFill>
                  <a:srgbClr val="779524"/>
                </a:solidFill>
                <a:latin typeface="Calibri"/>
                <a:cs typeface="Calibri"/>
              </a:rPr>
              <a:t>CPU</a:t>
            </a:r>
            <a:r>
              <a:rPr sz="2646" b="1" spc="-6" dirty="0">
                <a:solidFill>
                  <a:srgbClr val="FFFFFF"/>
                </a:solidFill>
                <a:latin typeface="Calibri"/>
                <a:cs typeface="Calibri"/>
              </a:rPr>
              <a:t>-bound</a:t>
            </a:r>
            <a:r>
              <a:rPr sz="2646" b="1" spc="-28" dirty="0">
                <a:solidFill>
                  <a:srgbClr val="FFFFFF"/>
                </a:solidFill>
                <a:latin typeface="Calibri"/>
                <a:cs typeface="Calibri"/>
              </a:rPr>
              <a:t> </a:t>
            </a:r>
            <a:r>
              <a:rPr sz="2646" b="1" spc="-6" dirty="0">
                <a:solidFill>
                  <a:srgbClr val="FFFFFF"/>
                </a:solidFill>
                <a:latin typeface="Calibri"/>
                <a:cs typeface="Calibri"/>
              </a:rPr>
              <a:t>applications</a:t>
            </a:r>
            <a:r>
              <a:rPr sz="2646" spc="-6" dirty="0">
                <a:solidFill>
                  <a:srgbClr val="FFFFFF"/>
                </a:solidFill>
                <a:latin typeface="Calibri"/>
                <a:cs typeface="Calibri"/>
              </a:rPr>
              <a:t>:</a:t>
            </a:r>
            <a:endParaRPr sz="2646">
              <a:solidFill>
                <a:prstClr val="black"/>
              </a:solidFill>
              <a:latin typeface="Calibri"/>
              <a:cs typeface="Calibri"/>
            </a:endParaRPr>
          </a:p>
          <a:p>
            <a:pPr marL="837153" defTabSz="1007943">
              <a:spcBef>
                <a:spcPts val="364"/>
              </a:spcBef>
            </a:pPr>
            <a:r>
              <a:rPr sz="2205" dirty="0">
                <a:solidFill>
                  <a:srgbClr val="FFFFFF"/>
                </a:solidFill>
                <a:latin typeface="Calibri"/>
                <a:cs typeface="Calibri"/>
              </a:rPr>
              <a:t>‒</a:t>
            </a:r>
            <a:r>
              <a:rPr sz="2205" spc="-165" dirty="0">
                <a:solidFill>
                  <a:srgbClr val="FFFFFF"/>
                </a:solidFill>
                <a:latin typeface="Calibri"/>
                <a:cs typeface="Calibri"/>
              </a:rPr>
              <a:t> </a:t>
            </a:r>
            <a:r>
              <a:rPr sz="2205" spc="-39" dirty="0">
                <a:solidFill>
                  <a:srgbClr val="FFFFFF"/>
                </a:solidFill>
                <a:latin typeface="Calibri"/>
                <a:cs typeface="Calibri"/>
              </a:rPr>
              <a:t>Vast</a:t>
            </a:r>
            <a:r>
              <a:rPr sz="2205" spc="6" dirty="0">
                <a:solidFill>
                  <a:srgbClr val="FFFFFF"/>
                </a:solidFill>
                <a:latin typeface="Calibri"/>
                <a:cs typeface="Calibri"/>
              </a:rPr>
              <a:t> </a:t>
            </a:r>
            <a:r>
              <a:rPr sz="2205" dirty="0">
                <a:solidFill>
                  <a:srgbClr val="FFFFFF"/>
                </a:solidFill>
                <a:latin typeface="Calibri"/>
                <a:cs typeface="Calibri"/>
              </a:rPr>
              <a:t>majority</a:t>
            </a:r>
            <a:r>
              <a:rPr sz="2205" spc="-6" dirty="0">
                <a:solidFill>
                  <a:srgbClr val="FFFFFF"/>
                </a:solidFill>
                <a:latin typeface="Calibri"/>
                <a:cs typeface="Calibri"/>
              </a:rPr>
              <a:t> </a:t>
            </a:r>
            <a:r>
              <a:rPr sz="2205" dirty="0">
                <a:solidFill>
                  <a:srgbClr val="FFFFFF"/>
                </a:solidFill>
                <a:latin typeface="Calibri"/>
                <a:cs typeface="Calibri"/>
              </a:rPr>
              <a:t>of </a:t>
            </a:r>
            <a:r>
              <a:rPr sz="2205" spc="-11" dirty="0">
                <a:solidFill>
                  <a:srgbClr val="FFFFFF"/>
                </a:solidFill>
                <a:latin typeface="Calibri"/>
                <a:cs typeface="Calibri"/>
              </a:rPr>
              <a:t>information</a:t>
            </a:r>
            <a:r>
              <a:rPr sz="2205" spc="-6" dirty="0">
                <a:solidFill>
                  <a:srgbClr val="FFFFFF"/>
                </a:solidFill>
                <a:latin typeface="Calibri"/>
                <a:cs typeface="Calibri"/>
              </a:rPr>
              <a:t> </a:t>
            </a:r>
            <a:r>
              <a:rPr sz="2205" spc="-11" dirty="0">
                <a:solidFill>
                  <a:srgbClr val="FFFFFF"/>
                </a:solidFill>
                <a:latin typeface="Calibri"/>
                <a:cs typeface="Calibri"/>
              </a:rPr>
              <a:t>required</a:t>
            </a:r>
            <a:r>
              <a:rPr sz="2205" spc="6" dirty="0">
                <a:solidFill>
                  <a:srgbClr val="FFFFFF"/>
                </a:solidFill>
                <a:latin typeface="Calibri"/>
                <a:cs typeface="Calibri"/>
              </a:rPr>
              <a:t> </a:t>
            </a:r>
            <a:r>
              <a:rPr sz="2205" spc="-11" dirty="0">
                <a:solidFill>
                  <a:srgbClr val="FFFFFF"/>
                </a:solidFill>
                <a:latin typeface="Calibri"/>
                <a:cs typeface="Calibri"/>
              </a:rPr>
              <a:t>to</a:t>
            </a:r>
            <a:r>
              <a:rPr sz="2205" spc="-17" dirty="0">
                <a:solidFill>
                  <a:srgbClr val="FFFFFF"/>
                </a:solidFill>
                <a:latin typeface="Calibri"/>
                <a:cs typeface="Calibri"/>
              </a:rPr>
              <a:t> </a:t>
            </a:r>
            <a:r>
              <a:rPr sz="2205" spc="-6" dirty="0">
                <a:solidFill>
                  <a:srgbClr val="A5CE39"/>
                </a:solidFill>
                <a:latin typeface="Calibri"/>
                <a:cs typeface="Calibri"/>
              </a:rPr>
              <a:t>compute</a:t>
            </a:r>
            <a:r>
              <a:rPr sz="2205" spc="-11" dirty="0">
                <a:solidFill>
                  <a:srgbClr val="A5CE39"/>
                </a:solidFill>
                <a:latin typeface="Calibri"/>
                <a:cs typeface="Calibri"/>
              </a:rPr>
              <a:t> </a:t>
            </a:r>
            <a:r>
              <a:rPr sz="2205" dirty="0">
                <a:solidFill>
                  <a:srgbClr val="FFFFFF"/>
                </a:solidFill>
                <a:latin typeface="Calibri"/>
                <a:cs typeface="Calibri"/>
              </a:rPr>
              <a:t>/</a:t>
            </a:r>
            <a:r>
              <a:rPr sz="2205" spc="-6" dirty="0">
                <a:solidFill>
                  <a:srgbClr val="FFFFFF"/>
                </a:solidFill>
                <a:latin typeface="Calibri"/>
                <a:cs typeface="Calibri"/>
              </a:rPr>
              <a:t> </a:t>
            </a:r>
            <a:r>
              <a:rPr sz="2205" spc="-6" dirty="0">
                <a:solidFill>
                  <a:srgbClr val="A5CE39"/>
                </a:solidFill>
                <a:latin typeface="Calibri"/>
                <a:cs typeface="Calibri"/>
              </a:rPr>
              <a:t>render </a:t>
            </a:r>
            <a:r>
              <a:rPr sz="2205" dirty="0">
                <a:solidFill>
                  <a:srgbClr val="FFFFFF"/>
                </a:solidFill>
                <a:latin typeface="Calibri"/>
                <a:cs typeface="Calibri"/>
              </a:rPr>
              <a:t>–</a:t>
            </a:r>
            <a:r>
              <a:rPr sz="2205" spc="-11" dirty="0">
                <a:solidFill>
                  <a:srgbClr val="FFFFFF"/>
                </a:solidFill>
                <a:latin typeface="Calibri"/>
                <a:cs typeface="Calibri"/>
              </a:rPr>
              <a:t> </a:t>
            </a:r>
            <a:r>
              <a:rPr sz="2205" b="1" spc="-17" dirty="0">
                <a:solidFill>
                  <a:srgbClr val="FFFFFF"/>
                </a:solidFill>
                <a:latin typeface="Calibri"/>
                <a:cs typeface="Calibri"/>
              </a:rPr>
              <a:t>prebaked</a:t>
            </a:r>
            <a:r>
              <a:rPr sz="2205" b="1" spc="22" dirty="0">
                <a:solidFill>
                  <a:srgbClr val="FFFFFF"/>
                </a:solidFill>
                <a:latin typeface="Calibri"/>
                <a:cs typeface="Calibri"/>
              </a:rPr>
              <a:t> </a:t>
            </a:r>
            <a:r>
              <a:rPr sz="2205" b="1" spc="-17" dirty="0">
                <a:solidFill>
                  <a:srgbClr val="FFFFFF"/>
                </a:solidFill>
                <a:latin typeface="Calibri"/>
                <a:cs typeface="Calibri"/>
              </a:rPr>
              <a:t>at</a:t>
            </a:r>
            <a:r>
              <a:rPr sz="2205" b="1" spc="-11" dirty="0">
                <a:solidFill>
                  <a:srgbClr val="FFFFFF"/>
                </a:solidFill>
                <a:latin typeface="Calibri"/>
                <a:cs typeface="Calibri"/>
              </a:rPr>
              <a:t> </a:t>
            </a:r>
            <a:r>
              <a:rPr sz="2205" b="1" dirty="0">
                <a:solidFill>
                  <a:srgbClr val="FFFFFF"/>
                </a:solidFill>
                <a:latin typeface="Calibri"/>
                <a:cs typeface="Calibri"/>
              </a:rPr>
              <a:t>loading</a:t>
            </a:r>
            <a:r>
              <a:rPr sz="2205" b="1" spc="-17" dirty="0">
                <a:solidFill>
                  <a:srgbClr val="FFFFFF"/>
                </a:solidFill>
                <a:latin typeface="Calibri"/>
                <a:cs typeface="Calibri"/>
              </a:rPr>
              <a:t> </a:t>
            </a:r>
            <a:r>
              <a:rPr sz="2205" b="1" dirty="0">
                <a:solidFill>
                  <a:srgbClr val="FFFFFF"/>
                </a:solidFill>
                <a:latin typeface="Calibri"/>
                <a:cs typeface="Calibri"/>
              </a:rPr>
              <a:t>time</a:t>
            </a:r>
            <a:r>
              <a:rPr sz="2205" dirty="0">
                <a:solidFill>
                  <a:srgbClr val="FFFFFF"/>
                </a:solidFill>
                <a:latin typeface="Calibri"/>
                <a:cs typeface="Calibri"/>
              </a:rPr>
              <a:t>.</a:t>
            </a:r>
            <a:endParaRPr sz="2205">
              <a:solidFill>
                <a:prstClr val="black"/>
              </a:solidFill>
              <a:latin typeface="Calibri"/>
              <a:cs typeface="Calibri"/>
            </a:endParaRPr>
          </a:p>
          <a:p>
            <a:pPr marL="837153" defTabSz="1007943">
              <a:spcBef>
                <a:spcPts val="331"/>
              </a:spcBef>
            </a:pPr>
            <a:r>
              <a:rPr sz="2205" dirty="0">
                <a:solidFill>
                  <a:srgbClr val="FFFFFF"/>
                </a:solidFill>
                <a:latin typeface="Calibri"/>
                <a:cs typeface="Calibri"/>
              </a:rPr>
              <a:t>‒</a:t>
            </a:r>
            <a:r>
              <a:rPr sz="2205" spc="-165" dirty="0">
                <a:solidFill>
                  <a:srgbClr val="FFFFFF"/>
                </a:solidFill>
                <a:latin typeface="Calibri"/>
                <a:cs typeface="Calibri"/>
              </a:rPr>
              <a:t> </a:t>
            </a:r>
            <a:r>
              <a:rPr sz="2205" dirty="0">
                <a:solidFill>
                  <a:srgbClr val="FFFFFF"/>
                </a:solidFill>
                <a:latin typeface="Calibri"/>
                <a:cs typeface="Calibri"/>
              </a:rPr>
              <a:t>A</a:t>
            </a:r>
            <a:r>
              <a:rPr sz="2205" spc="-61" dirty="0">
                <a:solidFill>
                  <a:srgbClr val="FFFFFF"/>
                </a:solidFill>
                <a:latin typeface="Times New Roman"/>
                <a:cs typeface="Times New Roman"/>
              </a:rPr>
              <a:t> </a:t>
            </a:r>
            <a:r>
              <a:rPr sz="2205" spc="-6" dirty="0">
                <a:solidFill>
                  <a:srgbClr val="FFFFFF"/>
                </a:solidFill>
                <a:latin typeface="Calibri"/>
                <a:cs typeface="Calibri"/>
              </a:rPr>
              <a:t>f</a:t>
            </a:r>
            <a:r>
              <a:rPr sz="2205" spc="-44" dirty="0">
                <a:solidFill>
                  <a:srgbClr val="FFFFFF"/>
                </a:solidFill>
                <a:latin typeface="Calibri"/>
                <a:cs typeface="Calibri"/>
              </a:rPr>
              <a:t>r</a:t>
            </a:r>
            <a:r>
              <a:rPr sz="2205" dirty="0">
                <a:solidFill>
                  <a:srgbClr val="FFFFFF"/>
                </a:solidFill>
                <a:latin typeface="Calibri"/>
                <a:cs typeface="Calibri"/>
              </a:rPr>
              <a:t>ame</a:t>
            </a:r>
            <a:r>
              <a:rPr sz="2205" spc="-44" dirty="0">
                <a:solidFill>
                  <a:srgbClr val="FFFFFF"/>
                </a:solidFill>
                <a:latin typeface="Times New Roman"/>
                <a:cs typeface="Times New Roman"/>
              </a:rPr>
              <a:t> </a:t>
            </a:r>
            <a:r>
              <a:rPr sz="2205" spc="-11" dirty="0">
                <a:solidFill>
                  <a:srgbClr val="FFFFFF"/>
                </a:solidFill>
                <a:latin typeface="Calibri"/>
                <a:cs typeface="Calibri"/>
              </a:rPr>
              <a:t>c</a:t>
            </a:r>
            <a:r>
              <a:rPr sz="2205" dirty="0">
                <a:solidFill>
                  <a:srgbClr val="FFFFFF"/>
                </a:solidFill>
                <a:latin typeface="Calibri"/>
                <a:cs typeface="Calibri"/>
              </a:rPr>
              <a:t>an</a:t>
            </a:r>
            <a:r>
              <a:rPr sz="2205" spc="-72" dirty="0">
                <a:solidFill>
                  <a:srgbClr val="FFFFFF"/>
                </a:solidFill>
                <a:latin typeface="Times New Roman"/>
                <a:cs typeface="Times New Roman"/>
              </a:rPr>
              <a:t> </a:t>
            </a:r>
            <a:r>
              <a:rPr sz="2205" spc="-6" dirty="0">
                <a:solidFill>
                  <a:srgbClr val="FFFFFF"/>
                </a:solidFill>
                <a:latin typeface="Calibri"/>
                <a:cs typeface="Calibri"/>
              </a:rPr>
              <a:t>b</a:t>
            </a:r>
            <a:r>
              <a:rPr sz="2205" dirty="0">
                <a:solidFill>
                  <a:srgbClr val="FFFFFF"/>
                </a:solidFill>
                <a:latin typeface="Calibri"/>
                <a:cs typeface="Calibri"/>
              </a:rPr>
              <a:t>e</a:t>
            </a:r>
            <a:r>
              <a:rPr sz="2205" spc="-50" dirty="0">
                <a:solidFill>
                  <a:srgbClr val="FFFFFF"/>
                </a:solidFill>
                <a:latin typeface="Times New Roman"/>
                <a:cs typeface="Times New Roman"/>
              </a:rPr>
              <a:t> </a:t>
            </a:r>
            <a:r>
              <a:rPr sz="2205" spc="-33" dirty="0">
                <a:solidFill>
                  <a:srgbClr val="FFFFFF"/>
                </a:solidFill>
                <a:latin typeface="Calibri"/>
                <a:cs typeface="Calibri"/>
              </a:rPr>
              <a:t>r</a:t>
            </a:r>
            <a:r>
              <a:rPr sz="2205" dirty="0">
                <a:solidFill>
                  <a:srgbClr val="FFFFFF"/>
                </a:solidFill>
                <a:latin typeface="Calibri"/>
                <a:cs typeface="Calibri"/>
              </a:rPr>
              <a:t>ende</a:t>
            </a:r>
            <a:r>
              <a:rPr sz="2205" spc="-28" dirty="0">
                <a:solidFill>
                  <a:srgbClr val="FFFFFF"/>
                </a:solidFill>
                <a:latin typeface="Calibri"/>
                <a:cs typeface="Calibri"/>
              </a:rPr>
              <a:t>r</a:t>
            </a:r>
            <a:r>
              <a:rPr sz="2205" dirty="0">
                <a:solidFill>
                  <a:srgbClr val="FFFFFF"/>
                </a:solidFill>
                <a:latin typeface="Calibri"/>
                <a:cs typeface="Calibri"/>
              </a:rPr>
              <a:t>ed</a:t>
            </a:r>
            <a:r>
              <a:rPr sz="2205" spc="-61" dirty="0">
                <a:solidFill>
                  <a:srgbClr val="FFFFFF"/>
                </a:solidFill>
                <a:latin typeface="Times New Roman"/>
                <a:cs typeface="Times New Roman"/>
              </a:rPr>
              <a:t> </a:t>
            </a:r>
            <a:r>
              <a:rPr sz="2205" dirty="0">
                <a:solidFill>
                  <a:srgbClr val="FFFFFF"/>
                </a:solidFill>
                <a:latin typeface="Calibri"/>
                <a:cs typeface="Calibri"/>
              </a:rPr>
              <a:t>w</a:t>
            </a:r>
            <a:r>
              <a:rPr sz="2205" spc="-11" dirty="0">
                <a:solidFill>
                  <a:srgbClr val="FFFFFF"/>
                </a:solidFill>
                <a:latin typeface="Calibri"/>
                <a:cs typeface="Calibri"/>
              </a:rPr>
              <a:t>i</a:t>
            </a:r>
            <a:r>
              <a:rPr sz="2205" dirty="0">
                <a:solidFill>
                  <a:srgbClr val="FFFFFF"/>
                </a:solidFill>
                <a:latin typeface="Calibri"/>
                <a:cs typeface="Calibri"/>
              </a:rPr>
              <a:t>th</a:t>
            </a:r>
            <a:r>
              <a:rPr sz="2205" spc="-44" dirty="0">
                <a:solidFill>
                  <a:srgbClr val="FFFFFF"/>
                </a:solidFill>
                <a:latin typeface="Times New Roman"/>
                <a:cs typeface="Times New Roman"/>
              </a:rPr>
              <a:t> </a:t>
            </a:r>
            <a:r>
              <a:rPr sz="2205" spc="-6" dirty="0">
                <a:solidFill>
                  <a:srgbClr val="FFFFFF"/>
                </a:solidFill>
                <a:latin typeface="Calibri"/>
                <a:cs typeface="Calibri"/>
              </a:rPr>
              <a:t>ju</a:t>
            </a:r>
            <a:r>
              <a:rPr sz="2205" spc="-28" dirty="0">
                <a:solidFill>
                  <a:srgbClr val="FFFFFF"/>
                </a:solidFill>
                <a:latin typeface="Calibri"/>
                <a:cs typeface="Calibri"/>
              </a:rPr>
              <a:t>s</a:t>
            </a:r>
            <a:r>
              <a:rPr sz="2205" dirty="0">
                <a:solidFill>
                  <a:srgbClr val="FFFFFF"/>
                </a:solidFill>
                <a:latin typeface="Calibri"/>
                <a:cs typeface="Calibri"/>
              </a:rPr>
              <a:t>t</a:t>
            </a:r>
            <a:r>
              <a:rPr sz="2205" spc="-66" dirty="0">
                <a:solidFill>
                  <a:srgbClr val="FFFFFF"/>
                </a:solidFill>
                <a:latin typeface="Times New Roman"/>
                <a:cs typeface="Times New Roman"/>
              </a:rPr>
              <a:t> </a:t>
            </a:r>
            <a:r>
              <a:rPr sz="2205" b="1" dirty="0">
                <a:solidFill>
                  <a:srgbClr val="FFFFFF"/>
                </a:solidFill>
                <a:latin typeface="Calibri"/>
                <a:cs typeface="Calibri"/>
              </a:rPr>
              <a:t>t</a:t>
            </a:r>
            <a:r>
              <a:rPr sz="2205" b="1" spc="-22" dirty="0">
                <a:solidFill>
                  <a:srgbClr val="FFFFFF"/>
                </a:solidFill>
                <a:latin typeface="Calibri"/>
                <a:cs typeface="Calibri"/>
              </a:rPr>
              <a:t>w</a:t>
            </a:r>
            <a:r>
              <a:rPr sz="2205" b="1" dirty="0">
                <a:solidFill>
                  <a:srgbClr val="FFFFFF"/>
                </a:solidFill>
                <a:latin typeface="Calibri"/>
                <a:cs typeface="Calibri"/>
              </a:rPr>
              <a:t>o</a:t>
            </a:r>
            <a:r>
              <a:rPr sz="2205" spc="-77" dirty="0">
                <a:solidFill>
                  <a:srgbClr val="FFFFFF"/>
                </a:solidFill>
                <a:latin typeface="Times New Roman"/>
                <a:cs typeface="Times New Roman"/>
              </a:rPr>
              <a:t> </a:t>
            </a:r>
            <a:r>
              <a:rPr sz="2205" b="1" spc="-17" dirty="0">
                <a:solidFill>
                  <a:srgbClr val="FFFFFF"/>
                </a:solidFill>
                <a:latin typeface="Calibri"/>
                <a:cs typeface="Calibri"/>
              </a:rPr>
              <a:t>c</a:t>
            </a:r>
            <a:r>
              <a:rPr sz="2205" b="1" dirty="0">
                <a:solidFill>
                  <a:srgbClr val="FFFFFF"/>
                </a:solidFill>
                <a:latin typeface="Calibri"/>
                <a:cs typeface="Calibri"/>
              </a:rPr>
              <a:t>om</a:t>
            </a:r>
            <a:r>
              <a:rPr sz="2205" b="1" spc="6" dirty="0">
                <a:solidFill>
                  <a:srgbClr val="FFFFFF"/>
                </a:solidFill>
                <a:latin typeface="Calibri"/>
                <a:cs typeface="Calibri"/>
              </a:rPr>
              <a:t>m</a:t>
            </a:r>
            <a:r>
              <a:rPr sz="2205" b="1" dirty="0">
                <a:solidFill>
                  <a:srgbClr val="FFFFFF"/>
                </a:solidFill>
                <a:latin typeface="Calibri"/>
                <a:cs typeface="Calibri"/>
              </a:rPr>
              <a:t>ands</a:t>
            </a:r>
            <a:r>
              <a:rPr sz="2205" dirty="0">
                <a:solidFill>
                  <a:srgbClr val="FFFFFF"/>
                </a:solidFill>
                <a:latin typeface="Calibri"/>
                <a:cs typeface="Calibri"/>
              </a:rPr>
              <a:t>!</a:t>
            </a:r>
            <a:endParaRPr sz="2205">
              <a:solidFill>
                <a:prstClr val="black"/>
              </a:solidFill>
              <a:latin typeface="Calibri"/>
              <a:cs typeface="Calibri"/>
            </a:endParaRPr>
          </a:p>
          <a:p>
            <a:pPr defTabSz="1007943">
              <a:spcBef>
                <a:spcPts val="33"/>
              </a:spcBef>
            </a:pPr>
            <a:endParaRPr sz="1598">
              <a:solidFill>
                <a:prstClr val="black"/>
              </a:solidFill>
              <a:latin typeface="Calibri"/>
              <a:cs typeface="Calibri"/>
            </a:endParaRPr>
          </a:p>
          <a:p>
            <a:pPr marL="837153" defTabSz="1007943"/>
            <a:r>
              <a:rPr sz="2205" dirty="0">
                <a:solidFill>
                  <a:srgbClr val="FFFFFF"/>
                </a:solidFill>
                <a:latin typeface="Calibri"/>
                <a:cs typeface="Calibri"/>
              </a:rPr>
              <a:t>‒</a:t>
            </a:r>
            <a:r>
              <a:rPr sz="2205" spc="-165" dirty="0">
                <a:solidFill>
                  <a:srgbClr val="FFFFFF"/>
                </a:solidFill>
                <a:latin typeface="Calibri"/>
                <a:cs typeface="Calibri"/>
              </a:rPr>
              <a:t> </a:t>
            </a:r>
            <a:r>
              <a:rPr sz="2205" b="1" dirty="0">
                <a:solidFill>
                  <a:srgbClr val="FFFFFF"/>
                </a:solidFill>
                <a:latin typeface="Calibri"/>
                <a:cs typeface="Calibri"/>
              </a:rPr>
              <a:t>No</a:t>
            </a:r>
            <a:r>
              <a:rPr sz="2205" b="1" spc="-28" dirty="0">
                <a:solidFill>
                  <a:srgbClr val="FFFFFF"/>
                </a:solidFill>
                <a:latin typeface="Calibri"/>
                <a:cs typeface="Calibri"/>
              </a:rPr>
              <a:t> </a:t>
            </a:r>
            <a:r>
              <a:rPr sz="2205" b="1" spc="-6" dirty="0">
                <a:solidFill>
                  <a:srgbClr val="FFFFFF"/>
                </a:solidFill>
                <a:latin typeface="Calibri"/>
                <a:cs typeface="Calibri"/>
              </a:rPr>
              <a:t>driver-side</a:t>
            </a:r>
            <a:r>
              <a:rPr sz="2205" b="1" spc="6" dirty="0">
                <a:solidFill>
                  <a:srgbClr val="FFFFFF"/>
                </a:solidFill>
                <a:latin typeface="Calibri"/>
                <a:cs typeface="Calibri"/>
              </a:rPr>
              <a:t> </a:t>
            </a:r>
            <a:r>
              <a:rPr sz="2205" b="1" spc="-6" dirty="0">
                <a:solidFill>
                  <a:srgbClr val="FFFFFF"/>
                </a:solidFill>
                <a:latin typeface="Calibri"/>
                <a:cs typeface="Calibri"/>
              </a:rPr>
              <a:t>validation</a:t>
            </a:r>
            <a:r>
              <a:rPr sz="2205" b="1" spc="-33" dirty="0">
                <a:solidFill>
                  <a:srgbClr val="FFFFFF"/>
                </a:solidFill>
                <a:latin typeface="Calibri"/>
                <a:cs typeface="Calibri"/>
              </a:rPr>
              <a:t> </a:t>
            </a:r>
            <a:r>
              <a:rPr sz="2205" dirty="0">
                <a:solidFill>
                  <a:srgbClr val="FFFFFF"/>
                </a:solidFill>
                <a:latin typeface="Calibri"/>
                <a:cs typeface="Calibri"/>
              </a:rPr>
              <a:t>=</a:t>
            </a:r>
            <a:r>
              <a:rPr sz="2205" spc="-6" dirty="0">
                <a:solidFill>
                  <a:srgbClr val="FFFFFF"/>
                </a:solidFill>
                <a:latin typeface="Calibri"/>
                <a:cs typeface="Calibri"/>
              </a:rPr>
              <a:t> </a:t>
            </a:r>
            <a:r>
              <a:rPr sz="2205" spc="-11" dirty="0">
                <a:solidFill>
                  <a:srgbClr val="FFFFFF"/>
                </a:solidFill>
                <a:latin typeface="Calibri"/>
                <a:cs typeface="Calibri"/>
              </a:rPr>
              <a:t>more</a:t>
            </a:r>
            <a:r>
              <a:rPr sz="2205" spc="6" dirty="0">
                <a:solidFill>
                  <a:srgbClr val="FFFFFF"/>
                </a:solidFill>
                <a:latin typeface="Calibri"/>
                <a:cs typeface="Calibri"/>
              </a:rPr>
              <a:t> </a:t>
            </a:r>
            <a:r>
              <a:rPr sz="2205" b="1" spc="-6" dirty="0">
                <a:solidFill>
                  <a:srgbClr val="779524"/>
                </a:solidFill>
                <a:latin typeface="Calibri"/>
                <a:cs typeface="Calibri"/>
              </a:rPr>
              <a:t>CPU</a:t>
            </a:r>
            <a:r>
              <a:rPr sz="2205" b="1" spc="-11" dirty="0">
                <a:solidFill>
                  <a:srgbClr val="779524"/>
                </a:solidFill>
                <a:latin typeface="Calibri"/>
                <a:cs typeface="Calibri"/>
              </a:rPr>
              <a:t> </a:t>
            </a:r>
            <a:r>
              <a:rPr sz="2205" b="1" dirty="0">
                <a:solidFill>
                  <a:srgbClr val="FFFFFF"/>
                </a:solidFill>
                <a:latin typeface="Calibri"/>
                <a:cs typeface="Calibri"/>
              </a:rPr>
              <a:t>time</a:t>
            </a:r>
            <a:r>
              <a:rPr sz="2205" b="1" spc="-28" dirty="0">
                <a:solidFill>
                  <a:srgbClr val="FFFFFF"/>
                </a:solidFill>
                <a:latin typeface="Calibri"/>
                <a:cs typeface="Calibri"/>
              </a:rPr>
              <a:t> </a:t>
            </a:r>
            <a:r>
              <a:rPr sz="2205" spc="-17" dirty="0">
                <a:solidFill>
                  <a:srgbClr val="FFFFFF"/>
                </a:solidFill>
                <a:latin typeface="Calibri"/>
                <a:cs typeface="Calibri"/>
              </a:rPr>
              <a:t>for</a:t>
            </a:r>
            <a:r>
              <a:rPr sz="2205" spc="-11" dirty="0">
                <a:solidFill>
                  <a:srgbClr val="FFFFFF"/>
                </a:solidFill>
                <a:latin typeface="Calibri"/>
                <a:cs typeface="Calibri"/>
              </a:rPr>
              <a:t> stuff</a:t>
            </a:r>
            <a:r>
              <a:rPr sz="2205" spc="6" dirty="0">
                <a:solidFill>
                  <a:srgbClr val="FFFFFF"/>
                </a:solidFill>
                <a:latin typeface="Calibri"/>
                <a:cs typeface="Calibri"/>
              </a:rPr>
              <a:t> </a:t>
            </a:r>
            <a:r>
              <a:rPr sz="2205" spc="-6" dirty="0">
                <a:solidFill>
                  <a:srgbClr val="FFFFFF"/>
                </a:solidFill>
                <a:latin typeface="Calibri"/>
                <a:cs typeface="Calibri"/>
              </a:rPr>
              <a:t>that</a:t>
            </a:r>
            <a:r>
              <a:rPr sz="2205" spc="22" dirty="0">
                <a:solidFill>
                  <a:srgbClr val="FFFFFF"/>
                </a:solidFill>
                <a:latin typeface="Calibri"/>
                <a:cs typeface="Calibri"/>
              </a:rPr>
              <a:t> </a:t>
            </a:r>
            <a:r>
              <a:rPr sz="2205" spc="-6" dirty="0">
                <a:solidFill>
                  <a:srgbClr val="FFFFFF"/>
                </a:solidFill>
                <a:latin typeface="Calibri"/>
                <a:cs typeface="Calibri"/>
              </a:rPr>
              <a:t>really</a:t>
            </a:r>
            <a:r>
              <a:rPr sz="2205" dirty="0">
                <a:solidFill>
                  <a:srgbClr val="FFFFFF"/>
                </a:solidFill>
                <a:latin typeface="Calibri"/>
                <a:cs typeface="Calibri"/>
              </a:rPr>
              <a:t> </a:t>
            </a:r>
            <a:r>
              <a:rPr sz="2205" spc="-17" dirty="0">
                <a:solidFill>
                  <a:srgbClr val="FFFFFF"/>
                </a:solidFill>
                <a:latin typeface="Calibri"/>
                <a:cs typeface="Calibri"/>
              </a:rPr>
              <a:t>matters.</a:t>
            </a:r>
            <a:endParaRPr sz="2205">
              <a:solidFill>
                <a:prstClr val="black"/>
              </a:solidFill>
              <a:latin typeface="Calibri"/>
              <a:cs typeface="Calibri"/>
            </a:endParaRPr>
          </a:p>
          <a:p>
            <a:pPr defTabSz="1007943">
              <a:spcBef>
                <a:spcPts val="50"/>
              </a:spcBef>
            </a:pPr>
            <a:endParaRPr sz="2646">
              <a:solidFill>
                <a:prstClr val="black"/>
              </a:solidFill>
              <a:latin typeface="Calibri"/>
              <a:cs typeface="Calibri"/>
            </a:endParaRPr>
          </a:p>
          <a:p>
            <a:pPr marR="6733620" algn="r" defTabSz="1007943"/>
            <a:r>
              <a:rPr sz="2646" dirty="0">
                <a:solidFill>
                  <a:srgbClr val="FFFFFF"/>
                </a:solidFill>
                <a:latin typeface="Calibri"/>
                <a:cs typeface="Calibri"/>
              </a:rPr>
              <a:t>‒</a:t>
            </a:r>
            <a:r>
              <a:rPr sz="2646" spc="171" dirty="0">
                <a:solidFill>
                  <a:srgbClr val="FFFFFF"/>
                </a:solidFill>
                <a:latin typeface="Calibri"/>
                <a:cs typeface="Calibri"/>
              </a:rPr>
              <a:t> </a:t>
            </a:r>
            <a:r>
              <a:rPr sz="2646" b="1" spc="-6" dirty="0">
                <a:solidFill>
                  <a:srgbClr val="779524"/>
                </a:solidFill>
                <a:latin typeface="Calibri"/>
                <a:cs typeface="Calibri"/>
              </a:rPr>
              <a:t>GPU</a:t>
            </a:r>
            <a:r>
              <a:rPr sz="2646" b="1" spc="-6" dirty="0">
                <a:solidFill>
                  <a:srgbClr val="FFFFFF"/>
                </a:solidFill>
                <a:latin typeface="Calibri"/>
                <a:cs typeface="Calibri"/>
              </a:rPr>
              <a:t>-bound</a:t>
            </a:r>
            <a:r>
              <a:rPr sz="2646" b="1" spc="-44" dirty="0">
                <a:solidFill>
                  <a:srgbClr val="FFFFFF"/>
                </a:solidFill>
                <a:latin typeface="Calibri"/>
                <a:cs typeface="Calibri"/>
              </a:rPr>
              <a:t> </a:t>
            </a:r>
            <a:r>
              <a:rPr sz="2646" b="1" spc="-6" dirty="0">
                <a:solidFill>
                  <a:srgbClr val="FFFFFF"/>
                </a:solidFill>
                <a:latin typeface="Calibri"/>
                <a:cs typeface="Calibri"/>
              </a:rPr>
              <a:t>applications</a:t>
            </a:r>
            <a:r>
              <a:rPr sz="2646" spc="-6" dirty="0">
                <a:solidFill>
                  <a:srgbClr val="FFFFFF"/>
                </a:solidFill>
                <a:latin typeface="Calibri"/>
                <a:cs typeface="Calibri"/>
              </a:rPr>
              <a:t>:</a:t>
            </a:r>
            <a:endParaRPr sz="2646">
              <a:solidFill>
                <a:prstClr val="black"/>
              </a:solidFill>
              <a:latin typeface="Calibri"/>
              <a:cs typeface="Calibri"/>
            </a:endParaRPr>
          </a:p>
          <a:p>
            <a:pPr marR="6722421" algn="r" defTabSz="1007943">
              <a:spcBef>
                <a:spcPts val="364"/>
              </a:spcBef>
            </a:pPr>
            <a:r>
              <a:rPr sz="2205" dirty="0">
                <a:solidFill>
                  <a:srgbClr val="FFFFFF"/>
                </a:solidFill>
                <a:latin typeface="Calibri"/>
                <a:cs typeface="Calibri"/>
              </a:rPr>
              <a:t>‒</a:t>
            </a:r>
            <a:r>
              <a:rPr sz="2205" spc="-165" dirty="0">
                <a:solidFill>
                  <a:srgbClr val="FFFFFF"/>
                </a:solidFill>
                <a:latin typeface="Calibri"/>
                <a:cs typeface="Calibri"/>
              </a:rPr>
              <a:t> </a:t>
            </a:r>
            <a:r>
              <a:rPr sz="2205" dirty="0">
                <a:solidFill>
                  <a:srgbClr val="FFFFFF"/>
                </a:solidFill>
                <a:latin typeface="Calibri"/>
                <a:cs typeface="Calibri"/>
              </a:rPr>
              <a:t>I</a:t>
            </a:r>
            <a:r>
              <a:rPr sz="2205" spc="-11" dirty="0">
                <a:solidFill>
                  <a:srgbClr val="FFFFFF"/>
                </a:solidFill>
                <a:latin typeface="Calibri"/>
                <a:cs typeface="Calibri"/>
              </a:rPr>
              <a:t>m</a:t>
            </a:r>
            <a:r>
              <a:rPr sz="2205" spc="-6" dirty="0">
                <a:solidFill>
                  <a:srgbClr val="FFFFFF"/>
                </a:solidFill>
                <a:latin typeface="Calibri"/>
                <a:cs typeface="Calibri"/>
              </a:rPr>
              <a:t>p</a:t>
            </a:r>
            <a:r>
              <a:rPr sz="2205" spc="-44" dirty="0">
                <a:solidFill>
                  <a:srgbClr val="FFFFFF"/>
                </a:solidFill>
                <a:latin typeface="Calibri"/>
                <a:cs typeface="Calibri"/>
              </a:rPr>
              <a:t>r</a:t>
            </a:r>
            <a:r>
              <a:rPr sz="2205" spc="-17" dirty="0">
                <a:solidFill>
                  <a:srgbClr val="FFFFFF"/>
                </a:solidFill>
                <a:latin typeface="Calibri"/>
                <a:cs typeface="Calibri"/>
              </a:rPr>
              <a:t>o</a:t>
            </a:r>
            <a:r>
              <a:rPr sz="2205" spc="-33" dirty="0">
                <a:solidFill>
                  <a:srgbClr val="FFFFFF"/>
                </a:solidFill>
                <a:latin typeface="Calibri"/>
                <a:cs typeface="Calibri"/>
              </a:rPr>
              <a:t>v</a:t>
            </a:r>
            <a:r>
              <a:rPr sz="2205" dirty="0">
                <a:solidFill>
                  <a:srgbClr val="FFFFFF"/>
                </a:solidFill>
                <a:latin typeface="Calibri"/>
                <a:cs typeface="Calibri"/>
              </a:rPr>
              <a:t>e</a:t>
            </a:r>
            <a:r>
              <a:rPr sz="2205" spc="-44" dirty="0">
                <a:solidFill>
                  <a:srgbClr val="FFFFFF"/>
                </a:solidFill>
                <a:latin typeface="Times New Roman"/>
                <a:cs typeface="Times New Roman"/>
              </a:rPr>
              <a:t> </a:t>
            </a:r>
            <a:r>
              <a:rPr sz="2205" b="1" spc="-6" dirty="0">
                <a:solidFill>
                  <a:srgbClr val="779524"/>
                </a:solidFill>
                <a:latin typeface="Calibri"/>
                <a:cs typeface="Calibri"/>
              </a:rPr>
              <a:t>GP</a:t>
            </a:r>
            <a:r>
              <a:rPr sz="2205" b="1" dirty="0">
                <a:solidFill>
                  <a:srgbClr val="779524"/>
                </a:solidFill>
                <a:latin typeface="Calibri"/>
                <a:cs typeface="Calibri"/>
              </a:rPr>
              <a:t>U</a:t>
            </a:r>
            <a:r>
              <a:rPr sz="2205" spc="-66" dirty="0">
                <a:solidFill>
                  <a:srgbClr val="779524"/>
                </a:solidFill>
                <a:latin typeface="Times New Roman"/>
                <a:cs typeface="Times New Roman"/>
              </a:rPr>
              <a:t> </a:t>
            </a:r>
            <a:r>
              <a:rPr sz="2205" b="1" dirty="0">
                <a:solidFill>
                  <a:srgbClr val="FFFFFF"/>
                </a:solidFill>
                <a:latin typeface="Calibri"/>
                <a:cs typeface="Calibri"/>
              </a:rPr>
              <a:t>utili</a:t>
            </a:r>
            <a:r>
              <a:rPr sz="2205" b="1" spc="-33" dirty="0">
                <a:solidFill>
                  <a:srgbClr val="FFFFFF"/>
                </a:solidFill>
                <a:latin typeface="Calibri"/>
                <a:cs typeface="Calibri"/>
              </a:rPr>
              <a:t>za</a:t>
            </a:r>
            <a:r>
              <a:rPr sz="2205" b="1" dirty="0">
                <a:solidFill>
                  <a:srgbClr val="FFFFFF"/>
                </a:solidFill>
                <a:latin typeface="Calibri"/>
                <a:cs typeface="Calibri"/>
              </a:rPr>
              <a:t>tion</a:t>
            </a:r>
            <a:r>
              <a:rPr sz="2205" spc="-99" dirty="0">
                <a:solidFill>
                  <a:srgbClr val="FFFFFF"/>
                </a:solidFill>
                <a:latin typeface="Times New Roman"/>
                <a:cs typeface="Times New Roman"/>
              </a:rPr>
              <a:t> </a:t>
            </a:r>
            <a:r>
              <a:rPr sz="2205" spc="-11" dirty="0">
                <a:solidFill>
                  <a:srgbClr val="FFFFFF"/>
                </a:solidFill>
                <a:latin typeface="Calibri"/>
                <a:cs typeface="Calibri"/>
              </a:rPr>
              <a:t>b</a:t>
            </a:r>
            <a:r>
              <a:rPr sz="2205" dirty="0">
                <a:solidFill>
                  <a:srgbClr val="FFFFFF"/>
                </a:solidFill>
                <a:latin typeface="Calibri"/>
                <a:cs typeface="Calibri"/>
              </a:rPr>
              <a:t>y:</a:t>
            </a:r>
            <a:endParaRPr sz="2205">
              <a:solidFill>
                <a:prstClr val="black"/>
              </a:solidFill>
              <a:latin typeface="Calibri"/>
              <a:cs typeface="Calibri"/>
            </a:endParaRPr>
          </a:p>
          <a:p>
            <a:pPr marL="1323625" defTabSz="1007943">
              <a:spcBef>
                <a:spcPts val="358"/>
              </a:spcBef>
            </a:pPr>
            <a:r>
              <a:rPr sz="1764" spc="-6" dirty="0">
                <a:solidFill>
                  <a:srgbClr val="FFFFFF"/>
                </a:solidFill>
                <a:latin typeface="Calibri"/>
                <a:cs typeface="Calibri"/>
              </a:rPr>
              <a:t>‒</a:t>
            </a:r>
            <a:r>
              <a:rPr sz="1764" spc="298" dirty="0">
                <a:solidFill>
                  <a:srgbClr val="FFFFFF"/>
                </a:solidFill>
                <a:latin typeface="Calibri"/>
                <a:cs typeface="Calibri"/>
              </a:rPr>
              <a:t> </a:t>
            </a:r>
            <a:r>
              <a:rPr sz="1764" b="1" spc="-11" dirty="0">
                <a:solidFill>
                  <a:srgbClr val="FFFFFF"/>
                </a:solidFill>
                <a:latin typeface="Calibri"/>
                <a:cs typeface="Calibri"/>
              </a:rPr>
              <a:t>Submitting</a:t>
            </a:r>
            <a:r>
              <a:rPr sz="1764" b="1" spc="44" dirty="0">
                <a:solidFill>
                  <a:srgbClr val="FFFFFF"/>
                </a:solidFill>
                <a:latin typeface="Calibri"/>
                <a:cs typeface="Calibri"/>
              </a:rPr>
              <a:t> </a:t>
            </a:r>
            <a:r>
              <a:rPr sz="1764" spc="-11" dirty="0">
                <a:solidFill>
                  <a:srgbClr val="A5CE39"/>
                </a:solidFill>
                <a:latin typeface="Calibri"/>
                <a:cs typeface="Calibri"/>
              </a:rPr>
              <a:t>compute</a:t>
            </a:r>
            <a:r>
              <a:rPr sz="1764" spc="17" dirty="0">
                <a:solidFill>
                  <a:srgbClr val="A5CE39"/>
                </a:solidFill>
                <a:latin typeface="Calibri"/>
                <a:cs typeface="Calibri"/>
              </a:rPr>
              <a:t> </a:t>
            </a:r>
            <a:r>
              <a:rPr sz="1764" spc="-6" dirty="0">
                <a:solidFill>
                  <a:srgbClr val="FFFFFF"/>
                </a:solidFill>
                <a:latin typeface="Calibri"/>
                <a:cs typeface="Calibri"/>
              </a:rPr>
              <a:t>/ </a:t>
            </a:r>
            <a:r>
              <a:rPr sz="1764" spc="-11" dirty="0">
                <a:solidFill>
                  <a:srgbClr val="A5CE39"/>
                </a:solidFill>
                <a:latin typeface="Calibri"/>
                <a:cs typeface="Calibri"/>
              </a:rPr>
              <a:t>graphics</a:t>
            </a:r>
            <a:r>
              <a:rPr sz="1764" dirty="0">
                <a:solidFill>
                  <a:srgbClr val="A5CE39"/>
                </a:solidFill>
                <a:latin typeface="Calibri"/>
                <a:cs typeface="Calibri"/>
              </a:rPr>
              <a:t> </a:t>
            </a:r>
            <a:r>
              <a:rPr sz="1764" spc="-11" dirty="0">
                <a:solidFill>
                  <a:srgbClr val="FFFFFF"/>
                </a:solidFill>
                <a:latin typeface="Calibri"/>
                <a:cs typeface="Calibri"/>
              </a:rPr>
              <a:t>jobs</a:t>
            </a:r>
            <a:r>
              <a:rPr sz="1764" spc="11" dirty="0">
                <a:solidFill>
                  <a:srgbClr val="FFFFFF"/>
                </a:solidFill>
                <a:latin typeface="Calibri"/>
                <a:cs typeface="Calibri"/>
              </a:rPr>
              <a:t> </a:t>
            </a:r>
            <a:r>
              <a:rPr sz="1764" spc="-11" dirty="0">
                <a:solidFill>
                  <a:srgbClr val="FFFFFF"/>
                </a:solidFill>
                <a:latin typeface="Calibri"/>
                <a:cs typeface="Calibri"/>
              </a:rPr>
              <a:t>to</a:t>
            </a:r>
            <a:r>
              <a:rPr sz="1764" spc="11" dirty="0">
                <a:solidFill>
                  <a:srgbClr val="FFFFFF"/>
                </a:solidFill>
                <a:latin typeface="Calibri"/>
                <a:cs typeface="Calibri"/>
              </a:rPr>
              <a:t> </a:t>
            </a:r>
            <a:r>
              <a:rPr sz="1764" spc="-17" dirty="0">
                <a:solidFill>
                  <a:srgbClr val="FFFFFF"/>
                </a:solidFill>
                <a:latin typeface="Calibri"/>
                <a:cs typeface="Calibri"/>
              </a:rPr>
              <a:t>relevant</a:t>
            </a:r>
            <a:r>
              <a:rPr sz="1764" spc="22" dirty="0">
                <a:solidFill>
                  <a:srgbClr val="FFFFFF"/>
                </a:solidFill>
                <a:latin typeface="Calibri"/>
                <a:cs typeface="Calibri"/>
              </a:rPr>
              <a:t> </a:t>
            </a:r>
            <a:r>
              <a:rPr sz="1764" b="1" spc="-11" dirty="0">
                <a:solidFill>
                  <a:srgbClr val="A5CE39"/>
                </a:solidFill>
                <a:latin typeface="Calibri"/>
                <a:cs typeface="Calibri"/>
              </a:rPr>
              <a:t>queue</a:t>
            </a:r>
            <a:r>
              <a:rPr sz="1764" b="1" spc="33" dirty="0">
                <a:solidFill>
                  <a:srgbClr val="A5CE39"/>
                </a:solidFill>
                <a:latin typeface="Calibri"/>
                <a:cs typeface="Calibri"/>
              </a:rPr>
              <a:t> </a:t>
            </a:r>
            <a:r>
              <a:rPr sz="1764" b="1" spc="-6" dirty="0">
                <a:solidFill>
                  <a:srgbClr val="A5CE39"/>
                </a:solidFill>
                <a:latin typeface="Calibri"/>
                <a:cs typeface="Calibri"/>
              </a:rPr>
              <a:t>families</a:t>
            </a:r>
            <a:r>
              <a:rPr sz="1764" spc="-6" dirty="0">
                <a:solidFill>
                  <a:srgbClr val="FFFFFF"/>
                </a:solidFill>
                <a:latin typeface="Calibri"/>
                <a:cs typeface="Calibri"/>
              </a:rPr>
              <a:t>.</a:t>
            </a:r>
            <a:endParaRPr sz="1764">
              <a:solidFill>
                <a:prstClr val="black"/>
              </a:solidFill>
              <a:latin typeface="Calibri"/>
              <a:cs typeface="Calibri"/>
            </a:endParaRPr>
          </a:p>
          <a:p>
            <a:pPr marL="1323625" defTabSz="1007943">
              <a:spcBef>
                <a:spcPts val="331"/>
              </a:spcBef>
            </a:pPr>
            <a:r>
              <a:rPr sz="1764" spc="-6" dirty="0">
                <a:solidFill>
                  <a:srgbClr val="FFFFFF"/>
                </a:solidFill>
                <a:latin typeface="Calibri"/>
                <a:cs typeface="Calibri"/>
              </a:rPr>
              <a:t>‒</a:t>
            </a:r>
            <a:r>
              <a:rPr sz="1764" spc="298" dirty="0">
                <a:solidFill>
                  <a:srgbClr val="FFFFFF"/>
                </a:solidFill>
                <a:latin typeface="Calibri"/>
                <a:cs typeface="Calibri"/>
              </a:rPr>
              <a:t> </a:t>
            </a:r>
            <a:r>
              <a:rPr sz="1764" spc="-17" dirty="0">
                <a:solidFill>
                  <a:srgbClr val="FFFFFF"/>
                </a:solidFill>
                <a:latin typeface="Calibri"/>
                <a:cs typeface="Calibri"/>
              </a:rPr>
              <a:t>Performing</a:t>
            </a:r>
            <a:r>
              <a:rPr sz="1764" spc="39" dirty="0">
                <a:solidFill>
                  <a:srgbClr val="FFFFFF"/>
                </a:solidFill>
                <a:latin typeface="Calibri"/>
                <a:cs typeface="Calibri"/>
              </a:rPr>
              <a:t> </a:t>
            </a:r>
            <a:r>
              <a:rPr sz="1764" b="1" spc="-6" dirty="0">
                <a:solidFill>
                  <a:srgbClr val="FFFFFF"/>
                </a:solidFill>
                <a:latin typeface="Calibri"/>
                <a:cs typeface="Calibri"/>
              </a:rPr>
              <a:t>VRAM</a:t>
            </a:r>
            <a:r>
              <a:rPr sz="1764" b="1" spc="17" dirty="0">
                <a:solidFill>
                  <a:srgbClr val="FFFFFF"/>
                </a:solidFill>
                <a:latin typeface="Calibri"/>
                <a:cs typeface="Calibri"/>
              </a:rPr>
              <a:t> </a:t>
            </a:r>
            <a:r>
              <a:rPr sz="1764" spc="-6" dirty="0">
                <a:solidFill>
                  <a:srgbClr val="FFFFFF"/>
                </a:solidFill>
                <a:latin typeface="Calibri"/>
                <a:cs typeface="Calibri"/>
              </a:rPr>
              <a:t>-</a:t>
            </a:r>
            <a:r>
              <a:rPr sz="1764" b="1" spc="-6" dirty="0">
                <a:solidFill>
                  <a:srgbClr val="FFFFFF"/>
                </a:solidFill>
                <a:latin typeface="Calibri"/>
                <a:cs typeface="Calibri"/>
              </a:rPr>
              <a:t>&gt;</a:t>
            </a:r>
            <a:r>
              <a:rPr sz="1764" b="1" spc="6" dirty="0">
                <a:solidFill>
                  <a:srgbClr val="FFFFFF"/>
                </a:solidFill>
                <a:latin typeface="Calibri"/>
                <a:cs typeface="Calibri"/>
              </a:rPr>
              <a:t> </a:t>
            </a:r>
            <a:r>
              <a:rPr sz="1764" b="1" spc="-6" dirty="0">
                <a:solidFill>
                  <a:srgbClr val="FFFFFF"/>
                </a:solidFill>
                <a:latin typeface="Calibri"/>
                <a:cs typeface="Calibri"/>
              </a:rPr>
              <a:t>VRAM</a:t>
            </a:r>
            <a:r>
              <a:rPr sz="1764" b="1" spc="17" dirty="0">
                <a:solidFill>
                  <a:srgbClr val="FFFFFF"/>
                </a:solidFill>
                <a:latin typeface="Calibri"/>
                <a:cs typeface="Calibri"/>
              </a:rPr>
              <a:t> </a:t>
            </a:r>
            <a:r>
              <a:rPr sz="1764" spc="-6" dirty="0">
                <a:solidFill>
                  <a:srgbClr val="FFFFFF"/>
                </a:solidFill>
                <a:latin typeface="Calibri"/>
                <a:cs typeface="Calibri"/>
              </a:rPr>
              <a:t>&amp;</a:t>
            </a:r>
            <a:r>
              <a:rPr sz="1764" spc="6" dirty="0">
                <a:solidFill>
                  <a:srgbClr val="FFFFFF"/>
                </a:solidFill>
                <a:latin typeface="Calibri"/>
                <a:cs typeface="Calibri"/>
              </a:rPr>
              <a:t> </a:t>
            </a:r>
            <a:r>
              <a:rPr sz="1764" b="1" spc="-6" dirty="0">
                <a:solidFill>
                  <a:srgbClr val="FFFFFF"/>
                </a:solidFill>
                <a:latin typeface="Calibri"/>
                <a:cs typeface="Calibri"/>
              </a:rPr>
              <a:t>RAM</a:t>
            </a:r>
            <a:r>
              <a:rPr sz="1764" b="1" spc="6" dirty="0">
                <a:solidFill>
                  <a:srgbClr val="FFFFFF"/>
                </a:solidFill>
                <a:latin typeface="Calibri"/>
                <a:cs typeface="Calibri"/>
              </a:rPr>
              <a:t> </a:t>
            </a:r>
            <a:r>
              <a:rPr sz="1764" b="1" spc="-6" dirty="0">
                <a:solidFill>
                  <a:srgbClr val="FFFFFF"/>
                </a:solidFill>
                <a:latin typeface="Calibri"/>
                <a:cs typeface="Calibri"/>
              </a:rPr>
              <a:t>&lt;-&gt;</a:t>
            </a:r>
            <a:r>
              <a:rPr sz="1764" b="1" spc="11" dirty="0">
                <a:solidFill>
                  <a:srgbClr val="FFFFFF"/>
                </a:solidFill>
                <a:latin typeface="Calibri"/>
                <a:cs typeface="Calibri"/>
              </a:rPr>
              <a:t> </a:t>
            </a:r>
            <a:r>
              <a:rPr sz="1764" b="1" spc="-6" dirty="0">
                <a:solidFill>
                  <a:srgbClr val="FFFFFF"/>
                </a:solidFill>
                <a:latin typeface="Calibri"/>
                <a:cs typeface="Calibri"/>
              </a:rPr>
              <a:t>VRAM</a:t>
            </a:r>
            <a:r>
              <a:rPr sz="1764" b="1" spc="22" dirty="0">
                <a:solidFill>
                  <a:srgbClr val="FFFFFF"/>
                </a:solidFill>
                <a:latin typeface="Calibri"/>
                <a:cs typeface="Calibri"/>
              </a:rPr>
              <a:t> </a:t>
            </a:r>
            <a:r>
              <a:rPr sz="1764" spc="-17" dirty="0">
                <a:solidFill>
                  <a:srgbClr val="FFFFFF"/>
                </a:solidFill>
                <a:latin typeface="Calibri"/>
                <a:cs typeface="Calibri"/>
              </a:rPr>
              <a:t>copy</a:t>
            </a:r>
            <a:r>
              <a:rPr sz="1764" spc="11" dirty="0">
                <a:solidFill>
                  <a:srgbClr val="FFFFFF"/>
                </a:solidFill>
                <a:latin typeface="Calibri"/>
                <a:cs typeface="Calibri"/>
              </a:rPr>
              <a:t> </a:t>
            </a:r>
            <a:r>
              <a:rPr sz="1764" spc="-11" dirty="0">
                <a:solidFill>
                  <a:srgbClr val="FFFFFF"/>
                </a:solidFill>
                <a:latin typeface="Calibri"/>
                <a:cs typeface="Calibri"/>
              </a:rPr>
              <a:t>ops</a:t>
            </a:r>
            <a:r>
              <a:rPr sz="1764" spc="28" dirty="0">
                <a:solidFill>
                  <a:srgbClr val="FFFFFF"/>
                </a:solidFill>
                <a:latin typeface="Calibri"/>
                <a:cs typeface="Calibri"/>
              </a:rPr>
              <a:t> </a:t>
            </a:r>
            <a:r>
              <a:rPr sz="1764" spc="-6" dirty="0">
                <a:solidFill>
                  <a:srgbClr val="FFFFFF"/>
                </a:solidFill>
                <a:latin typeface="Calibri"/>
                <a:cs typeface="Calibri"/>
              </a:rPr>
              <a:t>with</a:t>
            </a:r>
            <a:r>
              <a:rPr sz="1764" spc="-17" dirty="0">
                <a:solidFill>
                  <a:srgbClr val="FFFFFF"/>
                </a:solidFill>
                <a:latin typeface="Calibri"/>
                <a:cs typeface="Calibri"/>
              </a:rPr>
              <a:t> </a:t>
            </a:r>
            <a:r>
              <a:rPr sz="1764" b="1" spc="-17" dirty="0">
                <a:solidFill>
                  <a:srgbClr val="A5CE39"/>
                </a:solidFill>
                <a:latin typeface="Calibri"/>
                <a:cs typeface="Calibri"/>
              </a:rPr>
              <a:t>transfer</a:t>
            </a:r>
            <a:r>
              <a:rPr sz="1764" b="1" spc="39" dirty="0">
                <a:solidFill>
                  <a:srgbClr val="A5CE39"/>
                </a:solidFill>
                <a:latin typeface="Calibri"/>
                <a:cs typeface="Calibri"/>
              </a:rPr>
              <a:t> </a:t>
            </a:r>
            <a:r>
              <a:rPr sz="1764" b="1" spc="-11" dirty="0">
                <a:solidFill>
                  <a:srgbClr val="A5CE39"/>
                </a:solidFill>
                <a:latin typeface="Calibri"/>
                <a:cs typeface="Calibri"/>
              </a:rPr>
              <a:t>queues</a:t>
            </a:r>
            <a:r>
              <a:rPr sz="1764" spc="-11" dirty="0">
                <a:solidFill>
                  <a:srgbClr val="FFFFFF"/>
                </a:solidFill>
                <a:latin typeface="Calibri"/>
                <a:cs typeface="Calibri"/>
              </a:rPr>
              <a:t>.</a:t>
            </a:r>
            <a:endParaRPr sz="1764">
              <a:solidFill>
                <a:prstClr val="black"/>
              </a:solidFill>
              <a:latin typeface="Calibri"/>
              <a:cs typeface="Calibri"/>
            </a:endParaRPr>
          </a:p>
          <a:p>
            <a:pPr defTabSz="1007943">
              <a:spcBef>
                <a:spcPts val="6"/>
              </a:spcBef>
            </a:pPr>
            <a:endParaRPr sz="1598">
              <a:solidFill>
                <a:prstClr val="black"/>
              </a:solidFill>
              <a:latin typeface="Calibri"/>
              <a:cs typeface="Calibri"/>
            </a:endParaRPr>
          </a:p>
          <a:p>
            <a:pPr marL="837153" defTabSz="1007943"/>
            <a:r>
              <a:rPr sz="2205" dirty="0">
                <a:solidFill>
                  <a:srgbClr val="FFFFFF"/>
                </a:solidFill>
                <a:latin typeface="Calibri"/>
                <a:cs typeface="Calibri"/>
              </a:rPr>
              <a:t>‒</a:t>
            </a:r>
            <a:r>
              <a:rPr sz="2205" spc="-165" dirty="0">
                <a:solidFill>
                  <a:srgbClr val="FFFFFF"/>
                </a:solidFill>
                <a:latin typeface="Calibri"/>
                <a:cs typeface="Calibri"/>
              </a:rPr>
              <a:t> </a:t>
            </a:r>
            <a:r>
              <a:rPr sz="2205" dirty="0">
                <a:solidFill>
                  <a:srgbClr val="FFFFFF"/>
                </a:solidFill>
                <a:latin typeface="Calibri"/>
                <a:cs typeface="Calibri"/>
              </a:rPr>
              <a:t>No</a:t>
            </a:r>
            <a:r>
              <a:rPr sz="2205" spc="-22" dirty="0">
                <a:solidFill>
                  <a:srgbClr val="FFFFFF"/>
                </a:solidFill>
                <a:latin typeface="Calibri"/>
                <a:cs typeface="Calibri"/>
              </a:rPr>
              <a:t> </a:t>
            </a:r>
            <a:r>
              <a:rPr sz="2205" b="1" dirty="0">
                <a:solidFill>
                  <a:srgbClr val="FFFFFF"/>
                </a:solidFill>
                <a:latin typeface="Calibri"/>
                <a:cs typeface="Calibri"/>
              </a:rPr>
              <a:t>sudden</a:t>
            </a:r>
            <a:r>
              <a:rPr sz="2205" b="1" spc="-11" dirty="0">
                <a:solidFill>
                  <a:srgbClr val="FFFFFF"/>
                </a:solidFill>
                <a:latin typeface="Calibri"/>
                <a:cs typeface="Calibri"/>
              </a:rPr>
              <a:t> </a:t>
            </a:r>
            <a:r>
              <a:rPr sz="2205" b="1" spc="-6" dirty="0">
                <a:solidFill>
                  <a:srgbClr val="FFFFFF"/>
                </a:solidFill>
                <a:latin typeface="Calibri"/>
                <a:cs typeface="Calibri"/>
              </a:rPr>
              <a:t>performance</a:t>
            </a:r>
            <a:r>
              <a:rPr sz="2205" b="1" dirty="0">
                <a:solidFill>
                  <a:srgbClr val="FFFFFF"/>
                </a:solidFill>
                <a:latin typeface="Calibri"/>
                <a:cs typeface="Calibri"/>
              </a:rPr>
              <a:t> </a:t>
            </a:r>
            <a:r>
              <a:rPr sz="2205" b="1" spc="-11" dirty="0">
                <a:solidFill>
                  <a:srgbClr val="FFFFFF"/>
                </a:solidFill>
                <a:latin typeface="Calibri"/>
                <a:cs typeface="Calibri"/>
              </a:rPr>
              <a:t>drops</a:t>
            </a:r>
            <a:r>
              <a:rPr sz="2205" b="1" spc="-28" dirty="0">
                <a:solidFill>
                  <a:srgbClr val="FFFFFF"/>
                </a:solidFill>
                <a:latin typeface="Calibri"/>
                <a:cs typeface="Calibri"/>
              </a:rPr>
              <a:t> </a:t>
            </a:r>
            <a:r>
              <a:rPr sz="2205" spc="-6" dirty="0">
                <a:solidFill>
                  <a:srgbClr val="FFFFFF"/>
                </a:solidFill>
                <a:latin typeface="Calibri"/>
                <a:cs typeface="Calibri"/>
              </a:rPr>
              <a:t>or</a:t>
            </a:r>
            <a:r>
              <a:rPr sz="2205" dirty="0">
                <a:solidFill>
                  <a:srgbClr val="FFFFFF"/>
                </a:solidFill>
                <a:latin typeface="Calibri"/>
                <a:cs typeface="Calibri"/>
              </a:rPr>
              <a:t> </a:t>
            </a:r>
            <a:r>
              <a:rPr sz="2205" b="1" spc="-11" dirty="0">
                <a:solidFill>
                  <a:srgbClr val="FFFFFF"/>
                </a:solidFill>
                <a:latin typeface="Calibri"/>
                <a:cs typeface="Calibri"/>
              </a:rPr>
              <a:t>spikes</a:t>
            </a:r>
            <a:r>
              <a:rPr sz="2205" spc="-11" dirty="0">
                <a:solidFill>
                  <a:srgbClr val="FFFFFF"/>
                </a:solidFill>
                <a:latin typeface="Calibri"/>
                <a:cs typeface="Calibri"/>
              </a:rPr>
              <a:t>:</a:t>
            </a:r>
            <a:endParaRPr sz="2205">
              <a:solidFill>
                <a:prstClr val="black"/>
              </a:solidFill>
              <a:latin typeface="Calibri"/>
              <a:cs typeface="Calibri"/>
            </a:endParaRPr>
          </a:p>
          <a:p>
            <a:pPr marL="1323625" defTabSz="1007943">
              <a:spcBef>
                <a:spcPts val="364"/>
              </a:spcBef>
            </a:pPr>
            <a:r>
              <a:rPr sz="1764" spc="-6" dirty="0">
                <a:solidFill>
                  <a:srgbClr val="FFFFFF"/>
                </a:solidFill>
                <a:latin typeface="Calibri"/>
                <a:cs typeface="Calibri"/>
              </a:rPr>
              <a:t>‒</a:t>
            </a:r>
            <a:r>
              <a:rPr sz="1764" spc="303" dirty="0">
                <a:solidFill>
                  <a:srgbClr val="FFFFFF"/>
                </a:solidFill>
                <a:latin typeface="Calibri"/>
                <a:cs typeface="Calibri"/>
              </a:rPr>
              <a:t> </a:t>
            </a:r>
            <a:r>
              <a:rPr sz="1764" dirty="0">
                <a:solidFill>
                  <a:srgbClr val="FFFFFF"/>
                </a:solidFill>
                <a:latin typeface="Calibri"/>
                <a:cs typeface="Calibri"/>
              </a:rPr>
              <a:t>All </a:t>
            </a:r>
            <a:r>
              <a:rPr sz="1764" b="1" spc="-6" dirty="0">
                <a:solidFill>
                  <a:srgbClr val="779524"/>
                </a:solidFill>
                <a:latin typeface="Calibri"/>
                <a:cs typeface="Calibri"/>
              </a:rPr>
              <a:t>GPU</a:t>
            </a:r>
            <a:r>
              <a:rPr sz="1764" b="1" spc="-6" dirty="0">
                <a:solidFill>
                  <a:srgbClr val="FFFFFF"/>
                </a:solidFill>
                <a:latin typeface="Calibri"/>
                <a:cs typeface="Calibri"/>
              </a:rPr>
              <a:t>-side</a:t>
            </a:r>
            <a:r>
              <a:rPr sz="1764" b="1" dirty="0">
                <a:solidFill>
                  <a:srgbClr val="FFFFFF"/>
                </a:solidFill>
                <a:latin typeface="Calibri"/>
                <a:cs typeface="Calibri"/>
              </a:rPr>
              <a:t> </a:t>
            </a:r>
            <a:r>
              <a:rPr sz="1764" b="1" spc="-6" dirty="0">
                <a:solidFill>
                  <a:srgbClr val="FFFFFF"/>
                </a:solidFill>
                <a:latin typeface="Calibri"/>
                <a:cs typeface="Calibri"/>
              </a:rPr>
              <a:t>caches</a:t>
            </a:r>
            <a:r>
              <a:rPr sz="1764" b="1" spc="17" dirty="0">
                <a:solidFill>
                  <a:srgbClr val="FFFFFF"/>
                </a:solidFill>
                <a:latin typeface="Calibri"/>
                <a:cs typeface="Calibri"/>
              </a:rPr>
              <a:t> </a:t>
            </a:r>
            <a:r>
              <a:rPr sz="1764" spc="-17" dirty="0">
                <a:solidFill>
                  <a:srgbClr val="FFFFFF"/>
                </a:solidFill>
                <a:latin typeface="Calibri"/>
                <a:cs typeface="Calibri"/>
              </a:rPr>
              <a:t>are</a:t>
            </a:r>
            <a:r>
              <a:rPr sz="1764" spc="28" dirty="0">
                <a:solidFill>
                  <a:srgbClr val="FFFFFF"/>
                </a:solidFill>
                <a:latin typeface="Calibri"/>
                <a:cs typeface="Calibri"/>
              </a:rPr>
              <a:t> </a:t>
            </a:r>
            <a:r>
              <a:rPr sz="1764" b="1" spc="-11" dirty="0">
                <a:solidFill>
                  <a:srgbClr val="A5CE39"/>
                </a:solidFill>
                <a:latin typeface="Calibri"/>
                <a:cs typeface="Calibri"/>
              </a:rPr>
              <a:t>flushed</a:t>
            </a:r>
            <a:r>
              <a:rPr sz="1764" spc="-11" dirty="0">
                <a:solidFill>
                  <a:srgbClr val="FFFFFF"/>
                </a:solidFill>
                <a:latin typeface="Calibri"/>
                <a:cs typeface="Calibri"/>
              </a:rPr>
              <a:t>,</a:t>
            </a:r>
            <a:r>
              <a:rPr sz="1764" spc="39" dirty="0">
                <a:solidFill>
                  <a:srgbClr val="FFFFFF"/>
                </a:solidFill>
                <a:latin typeface="Calibri"/>
                <a:cs typeface="Calibri"/>
              </a:rPr>
              <a:t> </a:t>
            </a:r>
            <a:r>
              <a:rPr sz="1764" spc="-11" dirty="0">
                <a:solidFill>
                  <a:srgbClr val="FFFFFF"/>
                </a:solidFill>
                <a:latin typeface="Calibri"/>
                <a:cs typeface="Calibri"/>
              </a:rPr>
              <a:t>according</a:t>
            </a:r>
            <a:r>
              <a:rPr sz="1764" spc="11" dirty="0">
                <a:solidFill>
                  <a:srgbClr val="FFFFFF"/>
                </a:solidFill>
                <a:latin typeface="Calibri"/>
                <a:cs typeface="Calibri"/>
              </a:rPr>
              <a:t> </a:t>
            </a:r>
            <a:r>
              <a:rPr sz="1764" spc="-11" dirty="0">
                <a:solidFill>
                  <a:srgbClr val="FFFFFF"/>
                </a:solidFill>
                <a:latin typeface="Calibri"/>
                <a:cs typeface="Calibri"/>
              </a:rPr>
              <a:t>to</a:t>
            </a:r>
            <a:r>
              <a:rPr sz="1764" spc="11" dirty="0">
                <a:solidFill>
                  <a:srgbClr val="FFFFFF"/>
                </a:solidFill>
                <a:latin typeface="Calibri"/>
                <a:cs typeface="Calibri"/>
              </a:rPr>
              <a:t> </a:t>
            </a:r>
            <a:r>
              <a:rPr sz="1764" spc="-6" dirty="0">
                <a:solidFill>
                  <a:srgbClr val="FFFFFF"/>
                </a:solidFill>
                <a:latin typeface="Calibri"/>
                <a:cs typeface="Calibri"/>
              </a:rPr>
              <a:t>app-specified</a:t>
            </a:r>
            <a:r>
              <a:rPr sz="1764" spc="-22" dirty="0">
                <a:solidFill>
                  <a:srgbClr val="FFFFFF"/>
                </a:solidFill>
                <a:latin typeface="Calibri"/>
                <a:cs typeface="Calibri"/>
              </a:rPr>
              <a:t> </a:t>
            </a:r>
            <a:r>
              <a:rPr sz="1764" spc="-11" dirty="0">
                <a:solidFill>
                  <a:srgbClr val="FFFFFF"/>
                </a:solidFill>
                <a:latin typeface="Calibri"/>
                <a:cs typeface="Calibri"/>
              </a:rPr>
              <a:t>information,</a:t>
            </a:r>
            <a:r>
              <a:rPr sz="1764" spc="11" dirty="0">
                <a:solidFill>
                  <a:srgbClr val="FFFFFF"/>
                </a:solidFill>
                <a:latin typeface="Calibri"/>
                <a:cs typeface="Calibri"/>
              </a:rPr>
              <a:t> </a:t>
            </a:r>
            <a:r>
              <a:rPr sz="1764" spc="-11" dirty="0">
                <a:solidFill>
                  <a:srgbClr val="FFFFFF"/>
                </a:solidFill>
                <a:latin typeface="Calibri"/>
                <a:cs typeface="Calibri"/>
              </a:rPr>
              <a:t>at predictable</a:t>
            </a:r>
            <a:r>
              <a:rPr sz="1764" spc="6" dirty="0">
                <a:solidFill>
                  <a:srgbClr val="FFFFFF"/>
                </a:solidFill>
                <a:latin typeface="Calibri"/>
                <a:cs typeface="Calibri"/>
              </a:rPr>
              <a:t> </a:t>
            </a:r>
            <a:r>
              <a:rPr sz="1764" spc="-6" dirty="0">
                <a:solidFill>
                  <a:srgbClr val="FFFFFF"/>
                </a:solidFill>
                <a:latin typeface="Calibri"/>
                <a:cs typeface="Calibri"/>
              </a:rPr>
              <a:t>times.</a:t>
            </a:r>
            <a:endParaRPr sz="1764">
              <a:solidFill>
                <a:prstClr val="black"/>
              </a:solidFill>
              <a:latin typeface="Calibri"/>
              <a:cs typeface="Calibri"/>
            </a:endParaRPr>
          </a:p>
          <a:p>
            <a:pPr marL="1323625" defTabSz="1007943">
              <a:spcBef>
                <a:spcPts val="331"/>
              </a:spcBef>
            </a:pPr>
            <a:r>
              <a:rPr sz="1764" spc="-6" dirty="0">
                <a:solidFill>
                  <a:srgbClr val="FFFFFF"/>
                </a:solidFill>
                <a:latin typeface="Calibri"/>
                <a:cs typeface="Calibri"/>
              </a:rPr>
              <a:t>‒</a:t>
            </a:r>
            <a:r>
              <a:rPr sz="1764" spc="298" dirty="0">
                <a:solidFill>
                  <a:srgbClr val="FFFFFF"/>
                </a:solidFill>
                <a:latin typeface="Calibri"/>
                <a:cs typeface="Calibri"/>
              </a:rPr>
              <a:t> </a:t>
            </a:r>
            <a:r>
              <a:rPr sz="1764" spc="-11" dirty="0">
                <a:solidFill>
                  <a:srgbClr val="FFFFFF"/>
                </a:solidFill>
                <a:latin typeface="Calibri"/>
                <a:cs typeface="Calibri"/>
              </a:rPr>
              <a:t>Driver</a:t>
            </a:r>
            <a:r>
              <a:rPr sz="1764" spc="28" dirty="0">
                <a:solidFill>
                  <a:srgbClr val="FFFFFF"/>
                </a:solidFill>
                <a:latin typeface="Calibri"/>
                <a:cs typeface="Calibri"/>
              </a:rPr>
              <a:t> </a:t>
            </a:r>
            <a:r>
              <a:rPr sz="1764" b="1" spc="-6" dirty="0">
                <a:solidFill>
                  <a:srgbClr val="FFFFFF"/>
                </a:solidFill>
                <a:latin typeface="Calibri"/>
                <a:cs typeface="Calibri"/>
              </a:rPr>
              <a:t>no</a:t>
            </a:r>
            <a:r>
              <a:rPr sz="1764" b="1" spc="17" dirty="0">
                <a:solidFill>
                  <a:srgbClr val="FFFFFF"/>
                </a:solidFill>
                <a:latin typeface="Calibri"/>
                <a:cs typeface="Calibri"/>
              </a:rPr>
              <a:t> </a:t>
            </a:r>
            <a:r>
              <a:rPr sz="1764" b="1" spc="-11" dirty="0">
                <a:solidFill>
                  <a:srgbClr val="FFFFFF"/>
                </a:solidFill>
                <a:latin typeface="Calibri"/>
                <a:cs typeface="Calibri"/>
              </a:rPr>
              <a:t>longer</a:t>
            </a:r>
            <a:r>
              <a:rPr sz="1764" b="1" spc="17" dirty="0">
                <a:solidFill>
                  <a:srgbClr val="FFFFFF"/>
                </a:solidFill>
                <a:latin typeface="Calibri"/>
                <a:cs typeface="Calibri"/>
              </a:rPr>
              <a:t> </a:t>
            </a:r>
            <a:r>
              <a:rPr sz="1764" spc="-11" dirty="0">
                <a:solidFill>
                  <a:srgbClr val="FFFFFF"/>
                </a:solidFill>
                <a:latin typeface="Calibri"/>
                <a:cs typeface="Calibri"/>
              </a:rPr>
              <a:t>needs</a:t>
            </a:r>
            <a:r>
              <a:rPr sz="1764" spc="6" dirty="0">
                <a:solidFill>
                  <a:srgbClr val="FFFFFF"/>
                </a:solidFill>
                <a:latin typeface="Calibri"/>
                <a:cs typeface="Calibri"/>
              </a:rPr>
              <a:t> </a:t>
            </a:r>
            <a:r>
              <a:rPr sz="1764" spc="-11" dirty="0">
                <a:solidFill>
                  <a:srgbClr val="FFFFFF"/>
                </a:solidFill>
                <a:latin typeface="Calibri"/>
                <a:cs typeface="Calibri"/>
              </a:rPr>
              <a:t>to</a:t>
            </a:r>
            <a:r>
              <a:rPr sz="1764" spc="6" dirty="0">
                <a:solidFill>
                  <a:srgbClr val="FFFFFF"/>
                </a:solidFill>
                <a:latin typeface="Calibri"/>
                <a:cs typeface="Calibri"/>
              </a:rPr>
              <a:t> </a:t>
            </a:r>
            <a:r>
              <a:rPr sz="1764" spc="-6" dirty="0">
                <a:solidFill>
                  <a:srgbClr val="FFFFFF"/>
                </a:solidFill>
                <a:latin typeface="Calibri"/>
                <a:cs typeface="Calibri"/>
              </a:rPr>
              <a:t>do</a:t>
            </a:r>
            <a:r>
              <a:rPr sz="1764" spc="17" dirty="0">
                <a:solidFill>
                  <a:srgbClr val="FFFFFF"/>
                </a:solidFill>
                <a:latin typeface="Calibri"/>
                <a:cs typeface="Calibri"/>
              </a:rPr>
              <a:t> </a:t>
            </a:r>
            <a:r>
              <a:rPr sz="1764" spc="-11" dirty="0">
                <a:solidFill>
                  <a:srgbClr val="FFFFFF"/>
                </a:solidFill>
                <a:latin typeface="Calibri"/>
                <a:cs typeface="Calibri"/>
              </a:rPr>
              <a:t>any </a:t>
            </a:r>
            <a:r>
              <a:rPr sz="1764" b="1" spc="-11" dirty="0">
                <a:solidFill>
                  <a:srgbClr val="FFFFFF"/>
                </a:solidFill>
                <a:latin typeface="Calibri"/>
                <a:cs typeface="Calibri"/>
              </a:rPr>
              <a:t>guess-work</a:t>
            </a:r>
            <a:r>
              <a:rPr sz="1764" spc="-11" dirty="0">
                <a:solidFill>
                  <a:srgbClr val="FFFFFF"/>
                </a:solidFill>
                <a:latin typeface="Calibri"/>
                <a:cs typeface="Calibri"/>
              </a:rPr>
              <a:t>.</a:t>
            </a:r>
            <a:endParaRPr sz="1764">
              <a:solidFill>
                <a:prstClr val="black"/>
              </a:solidFill>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
        <p:nvSpPr>
          <p:cNvPr id="14" name="object 14"/>
          <p:cNvSpPr txBox="1">
            <a:spLocks noGrp="1"/>
          </p:cNvSpPr>
          <p:nvPr>
            <p:ph type="title"/>
          </p:nvPr>
        </p:nvSpPr>
        <p:spPr>
          <a:xfrm>
            <a:off x="323169" y="249134"/>
            <a:ext cx="1538534" cy="875784"/>
          </a:xfrm>
          <a:prstGeom prst="rect">
            <a:avLst/>
          </a:prstGeom>
        </p:spPr>
        <p:txBody>
          <a:bodyPr vert="horz" wrap="square" lIns="0" tIns="14699" rIns="0" bIns="0" rtlCol="0">
            <a:spAutoFit/>
          </a:bodyPr>
          <a:lstStyle/>
          <a:p>
            <a:pPr marL="13999">
              <a:spcBef>
                <a:spcPts val="116"/>
              </a:spcBef>
            </a:pPr>
            <a:r>
              <a:rPr spc="-6" dirty="0"/>
              <a:t>V</a:t>
            </a:r>
            <a:r>
              <a:rPr spc="-17" dirty="0"/>
              <a:t>U</a:t>
            </a:r>
            <a:r>
              <a:rPr spc="-6" dirty="0"/>
              <a:t>LK</a:t>
            </a:r>
            <a:r>
              <a:rPr spc="-17" dirty="0"/>
              <a:t>A</a:t>
            </a:r>
            <a:r>
              <a:rPr dirty="0"/>
              <a:t>N</a:t>
            </a:r>
          </a:p>
          <a:p>
            <a:pPr marL="22399">
              <a:spcBef>
                <a:spcPts val="88"/>
              </a:spcBef>
            </a:pPr>
            <a:r>
              <a:rPr sz="1984" spc="-6" dirty="0"/>
              <a:t>DO</a:t>
            </a:r>
            <a:r>
              <a:rPr sz="1984" spc="-22" dirty="0"/>
              <a:t> </a:t>
            </a:r>
            <a:r>
              <a:rPr sz="1984" dirty="0"/>
              <a:t>I</a:t>
            </a:r>
            <a:r>
              <a:rPr sz="1984" spc="-17" dirty="0"/>
              <a:t> </a:t>
            </a:r>
            <a:r>
              <a:rPr sz="1984" dirty="0"/>
              <a:t>NEED</a:t>
            </a:r>
            <a:r>
              <a:rPr sz="1984" spc="-17" dirty="0"/>
              <a:t> </a:t>
            </a:r>
            <a:r>
              <a:rPr sz="1984" spc="-6" dirty="0"/>
              <a:t>IT?</a:t>
            </a:r>
            <a:endParaRPr sz="1984"/>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254" y="7312640"/>
            <a:ext cx="2091510" cy="119328"/>
          </a:xfrm>
          <a:prstGeom prst="rect">
            <a:avLst/>
          </a:prstGeom>
        </p:spPr>
        <p:txBody>
          <a:bodyPr vert="horz" wrap="square" lIns="0" tIns="0" rIns="0" bIns="0" rtlCol="0">
            <a:spAutoFit/>
          </a:bodyPr>
          <a:lstStyle/>
          <a:p>
            <a:pPr defTabSz="1007943">
              <a:lnSpc>
                <a:spcPts val="942"/>
              </a:lnSpc>
              <a:tabLst>
                <a:tab pos="286284" algn="l"/>
              </a:tabLst>
            </a:pPr>
            <a:r>
              <a:rPr sz="992" spc="-6" dirty="0">
                <a:solidFill>
                  <a:srgbClr val="FFFFFF"/>
                </a:solidFill>
                <a:latin typeface="Calibri"/>
                <a:cs typeface="Calibri"/>
              </a:rPr>
              <a:t>12</a:t>
            </a:r>
            <a:r>
              <a:rPr sz="992" spc="-6" dirty="0">
                <a:solidFill>
                  <a:srgbClr val="FFFFFF"/>
                </a:solidFill>
                <a:latin typeface="Times New Roman"/>
                <a:cs typeface="Times New Roman"/>
              </a:rPr>
              <a:t>	</a:t>
            </a:r>
            <a:r>
              <a:rPr sz="992" spc="-6" dirty="0">
                <a:solidFill>
                  <a:srgbClr val="FFFFFF"/>
                </a:solidFill>
                <a:latin typeface="Calibri"/>
                <a:cs typeface="Calibri"/>
              </a:rPr>
              <a:t>FEBRUARY</a:t>
            </a:r>
            <a:r>
              <a:rPr sz="992" spc="-22" dirty="0">
                <a:solidFill>
                  <a:srgbClr val="FFFFFF"/>
                </a:solidFill>
                <a:latin typeface="Calibri"/>
                <a:cs typeface="Calibri"/>
              </a:rPr>
              <a:t> </a:t>
            </a:r>
            <a:r>
              <a:rPr sz="992" dirty="0">
                <a:solidFill>
                  <a:srgbClr val="FFFFFF"/>
                </a:solidFill>
                <a:latin typeface="Calibri"/>
                <a:cs typeface="Calibri"/>
              </a:rPr>
              <a:t>2016</a:t>
            </a:r>
            <a:r>
              <a:rPr sz="992" spc="402" dirty="0">
                <a:solidFill>
                  <a:srgbClr val="FFFFFF"/>
                </a:solidFill>
                <a:latin typeface="Calibri"/>
                <a:cs typeface="Calibri"/>
              </a:rPr>
              <a:t> </a:t>
            </a:r>
            <a:r>
              <a:rPr sz="992" dirty="0">
                <a:solidFill>
                  <a:srgbClr val="FFFFFF"/>
                </a:solidFill>
                <a:latin typeface="Calibri"/>
                <a:cs typeface="Calibri"/>
              </a:rPr>
              <a:t>|</a:t>
            </a:r>
            <a:r>
              <a:rPr sz="992" spc="430" dirty="0">
                <a:solidFill>
                  <a:srgbClr val="FFFFFF"/>
                </a:solidFill>
                <a:latin typeface="Calibri"/>
                <a:cs typeface="Calibri"/>
              </a:rPr>
              <a:t> </a:t>
            </a:r>
            <a:r>
              <a:rPr sz="992" spc="-6" dirty="0">
                <a:solidFill>
                  <a:srgbClr val="FFFFFF"/>
                </a:solidFill>
                <a:latin typeface="Calibri"/>
                <a:cs typeface="Calibri"/>
              </a:rPr>
              <a:t>CONFIDENTIAL</a:t>
            </a:r>
            <a:endParaRPr sz="992">
              <a:solidFill>
                <a:prstClr val="black"/>
              </a:solidFill>
              <a:latin typeface="Calibri"/>
              <a:cs typeface="Calibri"/>
            </a:endParaRPr>
          </a:p>
        </p:txBody>
      </p:sp>
      <p:grpSp>
        <p:nvGrpSpPr>
          <p:cNvPr id="3" name="object 3"/>
          <p:cNvGrpSpPr/>
          <p:nvPr/>
        </p:nvGrpSpPr>
        <p:grpSpPr>
          <a:xfrm>
            <a:off x="176" y="0"/>
            <a:ext cx="13436622" cy="7558275"/>
            <a:chOff x="0" y="0"/>
            <a:chExt cx="12189460" cy="6856730"/>
          </a:xfrm>
        </p:grpSpPr>
        <p:pic>
          <p:nvPicPr>
            <p:cNvPr id="4" name="object 4"/>
            <p:cNvPicPr/>
            <p:nvPr/>
          </p:nvPicPr>
          <p:blipFill>
            <a:blip r:embed="rId2" cstate="print"/>
            <a:stretch>
              <a:fillRect/>
            </a:stretch>
          </p:blipFill>
          <p:spPr>
            <a:xfrm>
              <a:off x="10910596" y="459155"/>
              <a:ext cx="226936" cy="199618"/>
            </a:xfrm>
            <a:prstGeom prst="rect">
              <a:avLst/>
            </a:prstGeom>
          </p:spPr>
        </p:pic>
        <p:pic>
          <p:nvPicPr>
            <p:cNvPr id="5" name="object 5"/>
            <p:cNvPicPr/>
            <p:nvPr/>
          </p:nvPicPr>
          <p:blipFill>
            <a:blip r:embed="rId3" cstate="print"/>
            <a:stretch>
              <a:fillRect/>
            </a:stretch>
          </p:blipFill>
          <p:spPr>
            <a:xfrm>
              <a:off x="11160963" y="459155"/>
              <a:ext cx="215836" cy="199618"/>
            </a:xfrm>
            <a:prstGeom prst="rect">
              <a:avLst/>
            </a:prstGeom>
          </p:spPr>
        </p:pic>
        <p:pic>
          <p:nvPicPr>
            <p:cNvPr id="6" name="object 6"/>
            <p:cNvPicPr/>
            <p:nvPr/>
          </p:nvPicPr>
          <p:blipFill>
            <a:blip r:embed="rId4" cstate="print"/>
            <a:stretch>
              <a:fillRect/>
            </a:stretch>
          </p:blipFill>
          <p:spPr>
            <a:xfrm>
              <a:off x="11415014" y="459155"/>
              <a:ext cx="199796" cy="199618"/>
            </a:xfrm>
            <a:prstGeom prst="rect">
              <a:avLst/>
            </a:prstGeom>
          </p:spPr>
        </p:pic>
        <p:pic>
          <p:nvPicPr>
            <p:cNvPr id="7" name="object 7"/>
            <p:cNvPicPr/>
            <p:nvPr/>
          </p:nvPicPr>
          <p:blipFill>
            <a:blip r:embed="rId5" cstate="print"/>
            <a:stretch>
              <a:fillRect/>
            </a:stretch>
          </p:blipFill>
          <p:spPr>
            <a:xfrm>
              <a:off x="11649354" y="443141"/>
              <a:ext cx="230644" cy="231648"/>
            </a:xfrm>
            <a:prstGeom prst="rect">
              <a:avLst/>
            </a:prstGeom>
          </p:spPr>
        </p:pic>
        <p:pic>
          <p:nvPicPr>
            <p:cNvPr id="8" name="object 8"/>
            <p:cNvPicPr/>
            <p:nvPr/>
          </p:nvPicPr>
          <p:blipFill>
            <a:blip r:embed="rId6" cstate="print"/>
            <a:stretch>
              <a:fillRect/>
            </a:stretch>
          </p:blipFill>
          <p:spPr>
            <a:xfrm>
              <a:off x="0" y="0"/>
              <a:ext cx="12188952" cy="6856475"/>
            </a:xfrm>
            <a:prstGeom prst="rect">
              <a:avLst/>
            </a:prstGeom>
          </p:spPr>
        </p:pic>
        <p:pic>
          <p:nvPicPr>
            <p:cNvPr id="9" name="object 9"/>
            <p:cNvPicPr/>
            <p:nvPr/>
          </p:nvPicPr>
          <p:blipFill>
            <a:blip r:embed="rId7" cstate="print"/>
            <a:stretch>
              <a:fillRect/>
            </a:stretch>
          </p:blipFill>
          <p:spPr>
            <a:xfrm>
              <a:off x="281697" y="6448599"/>
              <a:ext cx="321433" cy="138042"/>
            </a:xfrm>
            <a:prstGeom prst="rect">
              <a:avLst/>
            </a:prstGeom>
          </p:spPr>
        </p:pic>
        <p:pic>
          <p:nvPicPr>
            <p:cNvPr id="10" name="object 10"/>
            <p:cNvPicPr/>
            <p:nvPr/>
          </p:nvPicPr>
          <p:blipFill>
            <a:blip r:embed="rId8" cstate="print"/>
            <a:stretch>
              <a:fillRect/>
            </a:stretch>
          </p:blipFill>
          <p:spPr>
            <a:xfrm>
              <a:off x="629478" y="6448599"/>
              <a:ext cx="137755" cy="138042"/>
            </a:xfrm>
            <a:prstGeom prst="rect">
              <a:avLst/>
            </a:prstGeom>
          </p:spPr>
        </p:pic>
        <p:pic>
          <p:nvPicPr>
            <p:cNvPr id="11" name="object 11"/>
            <p:cNvPicPr/>
            <p:nvPr/>
          </p:nvPicPr>
          <p:blipFill>
            <a:blip r:embed="rId9" cstate="print"/>
            <a:stretch>
              <a:fillRect/>
            </a:stretch>
          </p:blipFill>
          <p:spPr>
            <a:xfrm>
              <a:off x="791056" y="6437520"/>
              <a:ext cx="159023" cy="160193"/>
            </a:xfrm>
            <a:prstGeom prst="rect">
              <a:avLst/>
            </a:prstGeom>
          </p:spPr>
        </p:pic>
        <p:pic>
          <p:nvPicPr>
            <p:cNvPr id="12" name="object 12"/>
            <p:cNvPicPr/>
            <p:nvPr/>
          </p:nvPicPr>
          <p:blipFill>
            <a:blip r:embed="rId10" cstate="print"/>
            <a:stretch>
              <a:fillRect/>
            </a:stretch>
          </p:blipFill>
          <p:spPr>
            <a:xfrm>
              <a:off x="10936223" y="6298691"/>
              <a:ext cx="1048511" cy="365760"/>
            </a:xfrm>
            <a:prstGeom prst="rect">
              <a:avLst/>
            </a:prstGeom>
          </p:spPr>
        </p:pic>
      </p:grpSp>
      <p:sp>
        <p:nvSpPr>
          <p:cNvPr id="13" name="object 13"/>
          <p:cNvSpPr txBox="1"/>
          <p:nvPr/>
        </p:nvSpPr>
        <p:spPr>
          <a:xfrm>
            <a:off x="331568" y="1463664"/>
            <a:ext cx="8552232" cy="5344651"/>
          </a:xfrm>
          <a:prstGeom prst="rect">
            <a:avLst/>
          </a:prstGeom>
        </p:spPr>
        <p:txBody>
          <a:bodyPr vert="horz" wrap="square" lIns="0" tIns="82596" rIns="0" bIns="0" rtlCol="0">
            <a:spAutoFit/>
          </a:bodyPr>
          <a:lstStyle/>
          <a:p>
            <a:pPr marL="391978" indent="-377979" defTabSz="1007943">
              <a:spcBef>
                <a:spcPts val="650"/>
              </a:spcBef>
              <a:buFont typeface="Wingdings"/>
              <a:buChar char=""/>
              <a:tabLst>
                <a:tab pos="391278" algn="l"/>
                <a:tab pos="391978" algn="l"/>
              </a:tabLst>
            </a:pPr>
            <a:r>
              <a:rPr sz="3307" u="sng" spc="-6" dirty="0">
                <a:solidFill>
                  <a:srgbClr val="FFFFFF"/>
                </a:solidFill>
                <a:uFill>
                  <a:solidFill>
                    <a:srgbClr val="FFFFFF"/>
                  </a:solidFill>
                </a:uFill>
                <a:latin typeface="Calibri"/>
                <a:cs typeface="Calibri"/>
              </a:rPr>
              <a:t>Who </a:t>
            </a:r>
            <a:r>
              <a:rPr sz="3307" b="1" u="sng" spc="-94" dirty="0">
                <a:solidFill>
                  <a:srgbClr val="FFFFFF"/>
                </a:solidFill>
                <a:uFill>
                  <a:solidFill>
                    <a:srgbClr val="FFFFFF"/>
                  </a:solidFill>
                </a:uFill>
                <a:latin typeface="Calibri"/>
                <a:cs typeface="Calibri"/>
              </a:rPr>
              <a:t>MAY</a:t>
            </a:r>
            <a:r>
              <a:rPr sz="3307" b="1" u="sng" spc="-28"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need</a:t>
            </a:r>
            <a:r>
              <a:rPr sz="3307" spc="-39" dirty="0">
                <a:solidFill>
                  <a:srgbClr val="00AAB5"/>
                </a:solidFill>
                <a:latin typeface="Calibri"/>
                <a:cs typeface="Calibri"/>
              </a:rPr>
              <a:t> </a:t>
            </a:r>
            <a:r>
              <a:rPr sz="3307" u="sng" spc="-22" dirty="0">
                <a:solidFill>
                  <a:srgbClr val="00AAB5"/>
                </a:solidFill>
                <a:uFill>
                  <a:solidFill>
                    <a:srgbClr val="00AAB5"/>
                  </a:solidFill>
                </a:uFill>
                <a:latin typeface="Calibri"/>
                <a:cs typeface="Calibri"/>
              </a:rPr>
              <a:t>Vulkan?</a:t>
            </a:r>
            <a:endParaRPr sz="3307">
              <a:solidFill>
                <a:prstClr val="black"/>
              </a:solidFill>
              <a:latin typeface="Calibri"/>
              <a:cs typeface="Calibri"/>
            </a:endParaRPr>
          </a:p>
          <a:p>
            <a:pPr marL="418576" defTabSz="1007943">
              <a:spcBef>
                <a:spcPts val="391"/>
              </a:spcBef>
            </a:pPr>
            <a:r>
              <a:rPr sz="2425" spc="-6" dirty="0">
                <a:solidFill>
                  <a:srgbClr val="FFFFFF"/>
                </a:solidFill>
                <a:latin typeface="Calibri"/>
                <a:cs typeface="Calibri"/>
              </a:rPr>
              <a:t>‒</a:t>
            </a:r>
            <a:r>
              <a:rPr sz="2425" spc="347" dirty="0">
                <a:solidFill>
                  <a:srgbClr val="FFFFFF"/>
                </a:solidFill>
                <a:latin typeface="Calibri"/>
                <a:cs typeface="Calibri"/>
              </a:rPr>
              <a:t> </a:t>
            </a:r>
            <a:r>
              <a:rPr sz="2425" spc="-11" dirty="0">
                <a:solidFill>
                  <a:srgbClr val="FFFFFF"/>
                </a:solidFill>
                <a:latin typeface="Calibri"/>
                <a:cs typeface="Calibri"/>
              </a:rPr>
              <a:t>Existing</a:t>
            </a:r>
            <a:r>
              <a:rPr sz="2425" spc="-6" dirty="0">
                <a:solidFill>
                  <a:srgbClr val="FFFFFF"/>
                </a:solidFill>
                <a:latin typeface="Calibri"/>
                <a:cs typeface="Calibri"/>
              </a:rPr>
              <a:t> </a:t>
            </a:r>
            <a:r>
              <a:rPr sz="2425" b="1" spc="-6" dirty="0">
                <a:solidFill>
                  <a:srgbClr val="00AAB5"/>
                </a:solidFill>
                <a:latin typeface="Calibri"/>
                <a:cs typeface="Calibri"/>
              </a:rPr>
              <a:t>GL</a:t>
            </a:r>
            <a:r>
              <a:rPr sz="2425" b="1" spc="-11" dirty="0">
                <a:solidFill>
                  <a:srgbClr val="00AAB5"/>
                </a:solidFill>
                <a:latin typeface="Calibri"/>
                <a:cs typeface="Calibri"/>
              </a:rPr>
              <a:t> </a:t>
            </a:r>
            <a:r>
              <a:rPr sz="2425" b="1" spc="-6" dirty="0">
                <a:solidFill>
                  <a:srgbClr val="00AAB5"/>
                </a:solidFill>
                <a:latin typeface="Calibri"/>
                <a:cs typeface="Calibri"/>
              </a:rPr>
              <a:t>4.x</a:t>
            </a:r>
            <a:r>
              <a:rPr sz="2425" b="1" spc="11" dirty="0">
                <a:solidFill>
                  <a:srgbClr val="00AAB5"/>
                </a:solidFill>
                <a:latin typeface="Calibri"/>
                <a:cs typeface="Calibri"/>
              </a:rPr>
              <a:t> </a:t>
            </a:r>
            <a:r>
              <a:rPr sz="2425" spc="-6" dirty="0">
                <a:solidFill>
                  <a:srgbClr val="FFFFFF"/>
                </a:solidFill>
                <a:latin typeface="Calibri"/>
                <a:cs typeface="Calibri"/>
              </a:rPr>
              <a:t>/</a:t>
            </a:r>
            <a:r>
              <a:rPr sz="2425" dirty="0">
                <a:solidFill>
                  <a:srgbClr val="FFFFFF"/>
                </a:solidFill>
                <a:latin typeface="Calibri"/>
                <a:cs typeface="Calibri"/>
              </a:rPr>
              <a:t> </a:t>
            </a:r>
            <a:r>
              <a:rPr sz="2425" spc="-6" dirty="0">
                <a:solidFill>
                  <a:srgbClr val="FFFFFF"/>
                </a:solidFill>
                <a:latin typeface="Calibri"/>
                <a:cs typeface="Calibri"/>
              </a:rPr>
              <a:t>&lt;=</a:t>
            </a:r>
            <a:r>
              <a:rPr sz="2425" spc="22" dirty="0">
                <a:solidFill>
                  <a:srgbClr val="FFFFFF"/>
                </a:solidFill>
                <a:latin typeface="Calibri"/>
                <a:cs typeface="Calibri"/>
              </a:rPr>
              <a:t> </a:t>
            </a:r>
            <a:r>
              <a:rPr sz="2425" b="1" spc="-39" dirty="0">
                <a:solidFill>
                  <a:srgbClr val="00AAB5"/>
                </a:solidFill>
                <a:latin typeface="Calibri"/>
                <a:cs typeface="Calibri"/>
              </a:rPr>
              <a:t>DX</a:t>
            </a:r>
            <a:r>
              <a:rPr sz="2425" b="1" spc="11" dirty="0">
                <a:solidFill>
                  <a:srgbClr val="00AAB5"/>
                </a:solidFill>
                <a:latin typeface="Calibri"/>
                <a:cs typeface="Calibri"/>
              </a:rPr>
              <a:t> </a:t>
            </a:r>
            <a:r>
              <a:rPr sz="2425" b="1" spc="-6" dirty="0">
                <a:solidFill>
                  <a:srgbClr val="00AAB5"/>
                </a:solidFill>
                <a:latin typeface="Calibri"/>
                <a:cs typeface="Calibri"/>
              </a:rPr>
              <a:t>11</a:t>
            </a:r>
            <a:r>
              <a:rPr sz="2425" b="1" dirty="0">
                <a:solidFill>
                  <a:srgbClr val="00AAB5"/>
                </a:solidFill>
                <a:latin typeface="Calibri"/>
                <a:cs typeface="Calibri"/>
              </a:rPr>
              <a:t> </a:t>
            </a:r>
            <a:r>
              <a:rPr sz="2425" spc="-11" dirty="0">
                <a:solidFill>
                  <a:srgbClr val="FFFFFF"/>
                </a:solidFill>
                <a:latin typeface="Calibri"/>
                <a:cs typeface="Calibri"/>
              </a:rPr>
              <a:t>applications:</a:t>
            </a:r>
            <a:endParaRPr sz="2425">
              <a:solidFill>
                <a:prstClr val="black"/>
              </a:solidFill>
              <a:latin typeface="Calibri"/>
              <a:cs typeface="Calibri"/>
            </a:endParaRPr>
          </a:p>
          <a:p>
            <a:pPr marL="837153" defTabSz="1007943">
              <a:spcBef>
                <a:spcPts val="347"/>
              </a:spcBef>
            </a:pPr>
            <a:r>
              <a:rPr sz="1984" dirty="0">
                <a:solidFill>
                  <a:srgbClr val="FFFFFF"/>
                </a:solidFill>
                <a:latin typeface="Calibri"/>
                <a:cs typeface="Calibri"/>
              </a:rPr>
              <a:t>‒</a:t>
            </a:r>
            <a:r>
              <a:rPr sz="1984" spc="-6" dirty="0">
                <a:solidFill>
                  <a:srgbClr val="FFFFFF"/>
                </a:solidFill>
                <a:latin typeface="Calibri"/>
                <a:cs typeface="Calibri"/>
              </a:rPr>
              <a:t> Moving</a:t>
            </a:r>
            <a:r>
              <a:rPr sz="1984" spc="22" dirty="0">
                <a:solidFill>
                  <a:srgbClr val="FFFFFF"/>
                </a:solidFill>
                <a:latin typeface="Calibri"/>
                <a:cs typeface="Calibri"/>
              </a:rPr>
              <a:t> </a:t>
            </a:r>
            <a:r>
              <a:rPr sz="1984" spc="-11" dirty="0">
                <a:solidFill>
                  <a:srgbClr val="FFFFFF"/>
                </a:solidFill>
                <a:latin typeface="Calibri"/>
                <a:cs typeface="Calibri"/>
              </a:rPr>
              <a:t>to</a:t>
            </a:r>
            <a:r>
              <a:rPr sz="1984" spc="-6" dirty="0">
                <a:solidFill>
                  <a:srgbClr val="FFFFFF"/>
                </a:solidFill>
                <a:latin typeface="Calibri"/>
                <a:cs typeface="Calibri"/>
              </a:rPr>
              <a:t> </a:t>
            </a:r>
            <a:r>
              <a:rPr sz="1984" spc="-22" dirty="0">
                <a:solidFill>
                  <a:srgbClr val="00AAB5"/>
                </a:solidFill>
                <a:latin typeface="Calibri"/>
                <a:cs typeface="Calibri"/>
              </a:rPr>
              <a:t>Vulkan</a:t>
            </a:r>
            <a:r>
              <a:rPr sz="1984" spc="28" dirty="0">
                <a:solidFill>
                  <a:srgbClr val="00AAB5"/>
                </a:solidFill>
                <a:latin typeface="Calibri"/>
                <a:cs typeface="Calibri"/>
              </a:rPr>
              <a:t> </a:t>
            </a:r>
            <a:r>
              <a:rPr sz="1984" b="1" spc="-17" dirty="0">
                <a:solidFill>
                  <a:srgbClr val="FFFFFF"/>
                </a:solidFill>
                <a:latin typeface="Calibri"/>
                <a:cs typeface="Calibri"/>
              </a:rPr>
              <a:t>may</a:t>
            </a:r>
            <a:r>
              <a:rPr sz="1984" b="1" dirty="0">
                <a:solidFill>
                  <a:srgbClr val="FFFFFF"/>
                </a:solidFill>
                <a:latin typeface="Calibri"/>
                <a:cs typeface="Calibri"/>
              </a:rPr>
              <a:t> </a:t>
            </a:r>
            <a:r>
              <a:rPr sz="1984" spc="-6" dirty="0">
                <a:solidFill>
                  <a:srgbClr val="FFFFFF"/>
                </a:solidFill>
                <a:latin typeface="Calibri"/>
                <a:cs typeface="Calibri"/>
              </a:rPr>
              <a:t>or</a:t>
            </a:r>
            <a:r>
              <a:rPr sz="1984" spc="6" dirty="0">
                <a:solidFill>
                  <a:srgbClr val="FFFFFF"/>
                </a:solidFill>
                <a:latin typeface="Calibri"/>
                <a:cs typeface="Calibri"/>
              </a:rPr>
              <a:t> </a:t>
            </a:r>
            <a:r>
              <a:rPr sz="1984" b="1" spc="-17" dirty="0">
                <a:solidFill>
                  <a:srgbClr val="FFFFFF"/>
                </a:solidFill>
                <a:latin typeface="Calibri"/>
                <a:cs typeface="Calibri"/>
              </a:rPr>
              <a:t>may</a:t>
            </a:r>
            <a:r>
              <a:rPr sz="1984" b="1" spc="-6" dirty="0">
                <a:solidFill>
                  <a:srgbClr val="FFFFFF"/>
                </a:solidFill>
                <a:latin typeface="Calibri"/>
                <a:cs typeface="Calibri"/>
              </a:rPr>
              <a:t> </a:t>
            </a:r>
            <a:r>
              <a:rPr sz="1984" b="1" dirty="0">
                <a:solidFill>
                  <a:srgbClr val="FFFFFF"/>
                </a:solidFill>
                <a:latin typeface="Calibri"/>
                <a:cs typeface="Calibri"/>
              </a:rPr>
              <a:t>not</a:t>
            </a:r>
            <a:r>
              <a:rPr sz="1984" b="1" spc="-6" dirty="0">
                <a:solidFill>
                  <a:srgbClr val="FFFFFF"/>
                </a:solidFill>
                <a:latin typeface="Calibri"/>
                <a:cs typeface="Calibri"/>
              </a:rPr>
              <a:t> </a:t>
            </a:r>
            <a:r>
              <a:rPr sz="1984" spc="-6" dirty="0">
                <a:solidFill>
                  <a:srgbClr val="FFFFFF"/>
                </a:solidFill>
                <a:latin typeface="Calibri"/>
                <a:cs typeface="Calibri"/>
              </a:rPr>
              <a:t>bring</a:t>
            </a:r>
            <a:r>
              <a:rPr sz="1984" spc="17" dirty="0">
                <a:solidFill>
                  <a:srgbClr val="FFFFFF"/>
                </a:solidFill>
                <a:latin typeface="Calibri"/>
                <a:cs typeface="Calibri"/>
              </a:rPr>
              <a:t> </a:t>
            </a:r>
            <a:r>
              <a:rPr sz="1984" spc="-11" dirty="0">
                <a:solidFill>
                  <a:srgbClr val="FFFFFF"/>
                </a:solidFill>
                <a:latin typeface="Calibri"/>
                <a:cs typeface="Calibri"/>
              </a:rPr>
              <a:t>performance</a:t>
            </a:r>
            <a:r>
              <a:rPr sz="1984" spc="11" dirty="0">
                <a:solidFill>
                  <a:srgbClr val="FFFFFF"/>
                </a:solidFill>
                <a:latin typeface="Calibri"/>
                <a:cs typeface="Calibri"/>
              </a:rPr>
              <a:t> </a:t>
            </a:r>
            <a:r>
              <a:rPr sz="1984" spc="-6" dirty="0">
                <a:solidFill>
                  <a:srgbClr val="FFFFFF"/>
                </a:solidFill>
                <a:latin typeface="Calibri"/>
                <a:cs typeface="Calibri"/>
              </a:rPr>
              <a:t>benefits.</a:t>
            </a:r>
            <a:endParaRPr sz="1984">
              <a:solidFill>
                <a:prstClr val="black"/>
              </a:solidFill>
              <a:latin typeface="Calibri"/>
              <a:cs typeface="Calibri"/>
            </a:endParaRPr>
          </a:p>
          <a:p>
            <a:pPr marL="837153" defTabSz="1007943">
              <a:spcBef>
                <a:spcPts val="336"/>
              </a:spcBef>
            </a:pPr>
            <a:r>
              <a:rPr sz="1984" dirty="0">
                <a:solidFill>
                  <a:srgbClr val="FFFFFF"/>
                </a:solidFill>
                <a:latin typeface="Calibri"/>
                <a:cs typeface="Calibri"/>
              </a:rPr>
              <a:t>‒</a:t>
            </a:r>
            <a:r>
              <a:rPr sz="1984" spc="-11" dirty="0">
                <a:solidFill>
                  <a:srgbClr val="FFFFFF"/>
                </a:solidFill>
                <a:latin typeface="Calibri"/>
                <a:cs typeface="Calibri"/>
              </a:rPr>
              <a:t> </a:t>
            </a:r>
            <a:r>
              <a:rPr sz="1984" spc="-17" dirty="0">
                <a:solidFill>
                  <a:srgbClr val="FFFFFF"/>
                </a:solidFill>
                <a:latin typeface="Calibri"/>
                <a:cs typeface="Calibri"/>
              </a:rPr>
              <a:t>Likely</a:t>
            </a:r>
            <a:r>
              <a:rPr sz="1984" dirty="0">
                <a:solidFill>
                  <a:srgbClr val="FFFFFF"/>
                </a:solidFill>
                <a:latin typeface="Calibri"/>
                <a:cs typeface="Calibri"/>
              </a:rPr>
              <a:t> </a:t>
            </a:r>
            <a:r>
              <a:rPr sz="1984" spc="-11" dirty="0">
                <a:solidFill>
                  <a:srgbClr val="FFFFFF"/>
                </a:solidFill>
                <a:latin typeface="Calibri"/>
                <a:cs typeface="Calibri"/>
              </a:rPr>
              <a:t>to</a:t>
            </a:r>
            <a:r>
              <a:rPr sz="1984" spc="-6" dirty="0">
                <a:solidFill>
                  <a:srgbClr val="FFFFFF"/>
                </a:solidFill>
                <a:latin typeface="Calibri"/>
                <a:cs typeface="Calibri"/>
              </a:rPr>
              <a:t> </a:t>
            </a:r>
            <a:r>
              <a:rPr sz="1984" dirty="0">
                <a:solidFill>
                  <a:srgbClr val="FFFFFF"/>
                </a:solidFill>
                <a:latin typeface="Calibri"/>
                <a:cs typeface="Calibri"/>
              </a:rPr>
              <a:t>spend</a:t>
            </a:r>
            <a:r>
              <a:rPr sz="1984" spc="11" dirty="0">
                <a:solidFill>
                  <a:srgbClr val="FFFFFF"/>
                </a:solidFill>
                <a:latin typeface="Calibri"/>
                <a:cs typeface="Calibri"/>
              </a:rPr>
              <a:t> </a:t>
            </a:r>
            <a:r>
              <a:rPr sz="1984" dirty="0">
                <a:solidFill>
                  <a:srgbClr val="FFFFFF"/>
                </a:solidFill>
                <a:latin typeface="Calibri"/>
                <a:cs typeface="Calibri"/>
              </a:rPr>
              <a:t>less</a:t>
            </a:r>
            <a:r>
              <a:rPr sz="1984" spc="-22" dirty="0">
                <a:solidFill>
                  <a:srgbClr val="FFFFFF"/>
                </a:solidFill>
                <a:latin typeface="Calibri"/>
                <a:cs typeface="Calibri"/>
              </a:rPr>
              <a:t> </a:t>
            </a:r>
            <a:r>
              <a:rPr sz="1984" spc="-6" dirty="0">
                <a:solidFill>
                  <a:srgbClr val="FFFFFF"/>
                </a:solidFill>
                <a:latin typeface="Calibri"/>
                <a:cs typeface="Calibri"/>
              </a:rPr>
              <a:t>CPU </a:t>
            </a:r>
            <a:r>
              <a:rPr sz="1984" spc="-44" dirty="0">
                <a:solidFill>
                  <a:srgbClr val="FFFFFF"/>
                </a:solidFill>
                <a:latin typeface="Calibri"/>
                <a:cs typeface="Calibri"/>
              </a:rPr>
              <a:t>power.</a:t>
            </a:r>
            <a:endParaRPr sz="1984">
              <a:solidFill>
                <a:prstClr val="black"/>
              </a:solidFill>
              <a:latin typeface="Calibri"/>
              <a:cs typeface="Calibri"/>
            </a:endParaRPr>
          </a:p>
          <a:p>
            <a:pPr defTabSz="1007943">
              <a:spcBef>
                <a:spcPts val="39"/>
              </a:spcBef>
            </a:pPr>
            <a:endParaRPr sz="1984">
              <a:solidFill>
                <a:prstClr val="black"/>
              </a:solidFill>
              <a:latin typeface="Calibri"/>
              <a:cs typeface="Calibri"/>
            </a:endParaRPr>
          </a:p>
          <a:p>
            <a:pPr marL="391978" indent="-377979" defTabSz="1007943">
              <a:buFont typeface="Wingdings"/>
              <a:buChar char=""/>
              <a:tabLst>
                <a:tab pos="391278" algn="l"/>
                <a:tab pos="391978" algn="l"/>
              </a:tabLst>
            </a:pPr>
            <a:r>
              <a:rPr sz="3307" u="sng" spc="-6" dirty="0">
                <a:solidFill>
                  <a:srgbClr val="FFFFFF"/>
                </a:solidFill>
                <a:uFill>
                  <a:solidFill>
                    <a:srgbClr val="FFFFFF"/>
                  </a:solidFill>
                </a:uFill>
                <a:latin typeface="Calibri"/>
                <a:cs typeface="Calibri"/>
              </a:rPr>
              <a:t>Who</a:t>
            </a:r>
            <a:r>
              <a:rPr sz="3307" u="sng"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does</a:t>
            </a:r>
            <a:r>
              <a:rPr sz="3307" u="sng" spc="-28" dirty="0">
                <a:solidFill>
                  <a:srgbClr val="FFFFFF"/>
                </a:solidFill>
                <a:uFill>
                  <a:solidFill>
                    <a:srgbClr val="FFFFFF"/>
                  </a:solidFill>
                </a:uFill>
                <a:latin typeface="Calibri"/>
                <a:cs typeface="Calibri"/>
              </a:rPr>
              <a:t> </a:t>
            </a:r>
            <a:r>
              <a:rPr sz="3307" b="1" u="sng" spc="-22" dirty="0">
                <a:solidFill>
                  <a:srgbClr val="FFFFFF"/>
                </a:solidFill>
                <a:uFill>
                  <a:solidFill>
                    <a:srgbClr val="FFFFFF"/>
                  </a:solidFill>
                </a:uFill>
                <a:latin typeface="Calibri"/>
                <a:cs typeface="Calibri"/>
              </a:rPr>
              <a:t>NOT</a:t>
            </a:r>
            <a:r>
              <a:rPr sz="3307" b="1" u="sng" spc="-39" dirty="0">
                <a:solidFill>
                  <a:srgbClr val="FFFFFF"/>
                </a:solidFill>
                <a:uFill>
                  <a:solidFill>
                    <a:srgbClr val="FFFFFF"/>
                  </a:solidFill>
                </a:uFill>
                <a:latin typeface="Calibri"/>
                <a:cs typeface="Calibri"/>
              </a:rPr>
              <a:t> </a:t>
            </a:r>
            <a:r>
              <a:rPr sz="3307" u="sng" spc="-6" dirty="0">
                <a:solidFill>
                  <a:srgbClr val="FFFFFF"/>
                </a:solidFill>
                <a:uFill>
                  <a:solidFill>
                    <a:srgbClr val="FFFFFF"/>
                  </a:solidFill>
                </a:uFill>
                <a:latin typeface="Calibri"/>
                <a:cs typeface="Calibri"/>
              </a:rPr>
              <a:t>need</a:t>
            </a:r>
            <a:r>
              <a:rPr sz="3307" u="sng" spc="-22" dirty="0">
                <a:solidFill>
                  <a:srgbClr val="FFFFFF"/>
                </a:solidFill>
                <a:uFill>
                  <a:solidFill>
                    <a:srgbClr val="FFFFFF"/>
                  </a:solidFill>
                </a:uFill>
                <a:latin typeface="Calibri"/>
                <a:cs typeface="Calibri"/>
              </a:rPr>
              <a:t> </a:t>
            </a:r>
            <a:r>
              <a:rPr sz="3307" u="sng" spc="-22" dirty="0">
                <a:solidFill>
                  <a:srgbClr val="00AAB5"/>
                </a:solidFill>
                <a:uFill>
                  <a:solidFill>
                    <a:srgbClr val="FFFFFF"/>
                  </a:solidFill>
                </a:uFill>
                <a:latin typeface="Calibri"/>
                <a:cs typeface="Calibri"/>
              </a:rPr>
              <a:t>Vulkan?</a:t>
            </a:r>
            <a:endParaRPr sz="3307">
              <a:solidFill>
                <a:prstClr val="black"/>
              </a:solidFill>
              <a:latin typeface="Calibri"/>
              <a:cs typeface="Calibri"/>
            </a:endParaRPr>
          </a:p>
          <a:p>
            <a:pPr marL="418576" defTabSz="1007943">
              <a:spcBef>
                <a:spcPts val="369"/>
              </a:spcBef>
            </a:pPr>
            <a:r>
              <a:rPr sz="2646" dirty="0">
                <a:solidFill>
                  <a:srgbClr val="FFFFFF"/>
                </a:solidFill>
                <a:latin typeface="Calibri"/>
                <a:cs typeface="Calibri"/>
              </a:rPr>
              <a:t>‒</a:t>
            </a:r>
            <a:r>
              <a:rPr sz="2646" spc="-369" dirty="0">
                <a:solidFill>
                  <a:srgbClr val="FFFFFF"/>
                </a:solidFill>
                <a:latin typeface="Calibri"/>
                <a:cs typeface="Calibri"/>
              </a:rPr>
              <a:t> </a:t>
            </a:r>
            <a:r>
              <a:rPr sz="2646" dirty="0">
                <a:solidFill>
                  <a:srgbClr val="FFFFFF"/>
                </a:solidFill>
                <a:latin typeface="Calibri"/>
                <a:cs typeface="Calibri"/>
              </a:rPr>
              <a:t>P</a:t>
            </a:r>
            <a:r>
              <a:rPr sz="2646" spc="-44" dirty="0">
                <a:solidFill>
                  <a:srgbClr val="FFFFFF"/>
                </a:solidFill>
                <a:latin typeface="Calibri"/>
                <a:cs typeface="Calibri"/>
              </a:rPr>
              <a:t>r</a:t>
            </a:r>
            <a:r>
              <a:rPr sz="2646" spc="-6" dirty="0">
                <a:solidFill>
                  <a:srgbClr val="FFFFFF"/>
                </a:solidFill>
                <a:latin typeface="Calibri"/>
                <a:cs typeface="Calibri"/>
              </a:rPr>
              <a:t>o</a:t>
            </a:r>
            <a:r>
              <a:rPr sz="2646" spc="-39" dirty="0">
                <a:solidFill>
                  <a:srgbClr val="FFFFFF"/>
                </a:solidFill>
                <a:latin typeface="Calibri"/>
                <a:cs typeface="Calibri"/>
              </a:rPr>
              <a:t>t</a:t>
            </a:r>
            <a:r>
              <a:rPr sz="2646" spc="-6" dirty="0">
                <a:solidFill>
                  <a:srgbClr val="FFFFFF"/>
                </a:solidFill>
                <a:latin typeface="Calibri"/>
                <a:cs typeface="Calibri"/>
              </a:rPr>
              <a:t>otyp</a:t>
            </a:r>
            <a:r>
              <a:rPr sz="2646" dirty="0">
                <a:solidFill>
                  <a:srgbClr val="FFFFFF"/>
                </a:solidFill>
                <a:latin typeface="Calibri"/>
                <a:cs typeface="Calibri"/>
              </a:rPr>
              <a:t>e</a:t>
            </a:r>
            <a:r>
              <a:rPr sz="2646" spc="-83" dirty="0">
                <a:solidFill>
                  <a:srgbClr val="FFFFFF"/>
                </a:solidFill>
                <a:latin typeface="Times New Roman"/>
                <a:cs typeface="Times New Roman"/>
              </a:rPr>
              <a:t> </a:t>
            </a:r>
            <a:r>
              <a:rPr sz="2646" dirty="0">
                <a:solidFill>
                  <a:srgbClr val="FFFFFF"/>
                </a:solidFill>
                <a:latin typeface="Calibri"/>
                <a:cs typeface="Calibri"/>
              </a:rPr>
              <a:t>appli</a:t>
            </a:r>
            <a:r>
              <a:rPr sz="2646" spc="-28" dirty="0">
                <a:solidFill>
                  <a:srgbClr val="FFFFFF"/>
                </a:solidFill>
                <a:latin typeface="Calibri"/>
                <a:cs typeface="Calibri"/>
              </a:rPr>
              <a:t>ca</a:t>
            </a:r>
            <a:r>
              <a:rPr sz="2646" dirty="0">
                <a:solidFill>
                  <a:srgbClr val="FFFFFF"/>
                </a:solidFill>
                <a:latin typeface="Calibri"/>
                <a:cs typeface="Calibri"/>
              </a:rPr>
              <a:t>ti</a:t>
            </a:r>
            <a:r>
              <a:rPr sz="2646" spc="-11" dirty="0">
                <a:solidFill>
                  <a:srgbClr val="FFFFFF"/>
                </a:solidFill>
                <a:latin typeface="Calibri"/>
                <a:cs typeface="Calibri"/>
              </a:rPr>
              <a:t>o</a:t>
            </a:r>
            <a:r>
              <a:rPr sz="2646" spc="-6" dirty="0">
                <a:solidFill>
                  <a:srgbClr val="FFFFFF"/>
                </a:solidFill>
                <a:latin typeface="Calibri"/>
                <a:cs typeface="Calibri"/>
              </a:rPr>
              <a:t>n</a:t>
            </a:r>
            <a:r>
              <a:rPr sz="2646" dirty="0">
                <a:solidFill>
                  <a:srgbClr val="FFFFFF"/>
                </a:solidFill>
                <a:latin typeface="Calibri"/>
                <a:cs typeface="Calibri"/>
              </a:rPr>
              <a:t>s</a:t>
            </a:r>
            <a:r>
              <a:rPr sz="2646" spc="-77" dirty="0">
                <a:solidFill>
                  <a:srgbClr val="FFFFFF"/>
                </a:solidFill>
                <a:latin typeface="Times New Roman"/>
                <a:cs typeface="Times New Roman"/>
              </a:rPr>
              <a:t> </a:t>
            </a:r>
            <a:r>
              <a:rPr sz="2646" spc="-39" dirty="0">
                <a:solidFill>
                  <a:srgbClr val="FFFFFF"/>
                </a:solidFill>
                <a:latin typeface="Calibri"/>
                <a:cs typeface="Calibri"/>
              </a:rPr>
              <a:t>r</a:t>
            </a:r>
            <a:r>
              <a:rPr sz="2646" dirty="0">
                <a:solidFill>
                  <a:srgbClr val="FFFFFF"/>
                </a:solidFill>
                <a:latin typeface="Calibri"/>
                <a:cs typeface="Calibri"/>
              </a:rPr>
              <a:t>equiri</a:t>
            </a:r>
            <a:r>
              <a:rPr sz="2646" spc="-6" dirty="0">
                <a:solidFill>
                  <a:srgbClr val="FFFFFF"/>
                </a:solidFill>
                <a:latin typeface="Calibri"/>
                <a:cs typeface="Calibri"/>
              </a:rPr>
              <a:t>n</a:t>
            </a:r>
            <a:r>
              <a:rPr sz="2646" dirty="0">
                <a:solidFill>
                  <a:srgbClr val="FFFFFF"/>
                </a:solidFill>
                <a:latin typeface="Calibri"/>
                <a:cs typeface="Calibri"/>
              </a:rPr>
              <a:t>g</a:t>
            </a:r>
            <a:r>
              <a:rPr sz="2646" spc="-94" dirty="0">
                <a:solidFill>
                  <a:srgbClr val="FFFFFF"/>
                </a:solidFill>
                <a:latin typeface="Times New Roman"/>
                <a:cs typeface="Times New Roman"/>
              </a:rPr>
              <a:t> </a:t>
            </a:r>
            <a:r>
              <a:rPr sz="2646" b="1" spc="-55" dirty="0">
                <a:solidFill>
                  <a:srgbClr val="FFFFFF"/>
                </a:solidFill>
                <a:latin typeface="Calibri"/>
                <a:cs typeface="Calibri"/>
              </a:rPr>
              <a:t>r</a:t>
            </a:r>
            <a:r>
              <a:rPr sz="2646" b="1" dirty="0">
                <a:solidFill>
                  <a:srgbClr val="FFFFFF"/>
                </a:solidFill>
                <a:latin typeface="Calibri"/>
                <a:cs typeface="Calibri"/>
              </a:rPr>
              <a:t>ap</a:t>
            </a:r>
            <a:r>
              <a:rPr sz="2646" b="1" spc="-11" dirty="0">
                <a:solidFill>
                  <a:srgbClr val="FFFFFF"/>
                </a:solidFill>
                <a:latin typeface="Calibri"/>
                <a:cs typeface="Calibri"/>
              </a:rPr>
              <a:t>i</a:t>
            </a:r>
            <a:r>
              <a:rPr sz="2646" b="1" dirty="0">
                <a:solidFill>
                  <a:srgbClr val="FFFFFF"/>
                </a:solidFill>
                <a:latin typeface="Calibri"/>
                <a:cs typeface="Calibri"/>
              </a:rPr>
              <a:t>d</a:t>
            </a:r>
            <a:r>
              <a:rPr sz="2646" spc="-77" dirty="0">
                <a:solidFill>
                  <a:srgbClr val="FFFFFF"/>
                </a:solidFill>
                <a:latin typeface="Times New Roman"/>
                <a:cs typeface="Times New Roman"/>
              </a:rPr>
              <a:t> </a:t>
            </a:r>
            <a:r>
              <a:rPr sz="2646" b="1" dirty="0">
                <a:solidFill>
                  <a:srgbClr val="FFFFFF"/>
                </a:solidFill>
                <a:latin typeface="Calibri"/>
                <a:cs typeface="Calibri"/>
              </a:rPr>
              <a:t>d</a:t>
            </a:r>
            <a:r>
              <a:rPr sz="2646" b="1" spc="-17" dirty="0">
                <a:solidFill>
                  <a:srgbClr val="FFFFFF"/>
                </a:solidFill>
                <a:latin typeface="Calibri"/>
                <a:cs typeface="Calibri"/>
              </a:rPr>
              <a:t>e</a:t>
            </a:r>
            <a:r>
              <a:rPr sz="2646" b="1" spc="-22" dirty="0">
                <a:solidFill>
                  <a:srgbClr val="FFFFFF"/>
                </a:solidFill>
                <a:latin typeface="Calibri"/>
                <a:cs typeface="Calibri"/>
              </a:rPr>
              <a:t>v</a:t>
            </a:r>
            <a:r>
              <a:rPr sz="2646" b="1" spc="-6" dirty="0">
                <a:solidFill>
                  <a:srgbClr val="FFFFFF"/>
                </a:solidFill>
                <a:latin typeface="Calibri"/>
                <a:cs typeface="Calibri"/>
              </a:rPr>
              <a:t>elopme</a:t>
            </a:r>
            <a:r>
              <a:rPr sz="2646" b="1" spc="-33" dirty="0">
                <a:solidFill>
                  <a:srgbClr val="FFFFFF"/>
                </a:solidFill>
                <a:latin typeface="Calibri"/>
                <a:cs typeface="Calibri"/>
              </a:rPr>
              <a:t>n</a:t>
            </a:r>
            <a:r>
              <a:rPr sz="2646" b="1" dirty="0">
                <a:solidFill>
                  <a:srgbClr val="FFFFFF"/>
                </a:solidFill>
                <a:latin typeface="Calibri"/>
                <a:cs typeface="Calibri"/>
              </a:rPr>
              <a:t>t</a:t>
            </a:r>
            <a:r>
              <a:rPr sz="2646" spc="-61" dirty="0">
                <a:solidFill>
                  <a:srgbClr val="FFFFFF"/>
                </a:solidFill>
                <a:latin typeface="Times New Roman"/>
                <a:cs typeface="Times New Roman"/>
              </a:rPr>
              <a:t> </a:t>
            </a:r>
            <a:r>
              <a:rPr sz="2646" b="1" dirty="0">
                <a:solidFill>
                  <a:srgbClr val="FFFFFF"/>
                </a:solidFill>
                <a:latin typeface="Calibri"/>
                <a:cs typeface="Calibri"/>
              </a:rPr>
              <a:t>t</a:t>
            </a:r>
            <a:r>
              <a:rPr sz="2646" b="1" spc="-11" dirty="0">
                <a:solidFill>
                  <a:srgbClr val="FFFFFF"/>
                </a:solidFill>
                <a:latin typeface="Calibri"/>
                <a:cs typeface="Calibri"/>
              </a:rPr>
              <a:t>i</a:t>
            </a:r>
            <a:r>
              <a:rPr sz="2646" b="1" spc="-6" dirty="0">
                <a:solidFill>
                  <a:srgbClr val="FFFFFF"/>
                </a:solidFill>
                <a:latin typeface="Calibri"/>
                <a:cs typeface="Calibri"/>
              </a:rPr>
              <a:t>m</a:t>
            </a:r>
            <a:r>
              <a:rPr sz="2646" b="1" spc="11" dirty="0">
                <a:solidFill>
                  <a:srgbClr val="FFFFFF"/>
                </a:solidFill>
                <a:latin typeface="Calibri"/>
                <a:cs typeface="Calibri"/>
              </a:rPr>
              <a:t>e</a:t>
            </a:r>
            <a:r>
              <a:rPr sz="2646" dirty="0">
                <a:solidFill>
                  <a:srgbClr val="FFFFFF"/>
                </a:solidFill>
                <a:latin typeface="Calibri"/>
                <a:cs typeface="Calibri"/>
              </a:rPr>
              <a:t>:</a:t>
            </a:r>
            <a:endParaRPr sz="2646">
              <a:solidFill>
                <a:prstClr val="black"/>
              </a:solidFill>
              <a:latin typeface="Calibri"/>
              <a:cs typeface="Calibri"/>
            </a:endParaRPr>
          </a:p>
          <a:p>
            <a:pPr marL="837153" defTabSz="1007943">
              <a:spcBef>
                <a:spcPts val="375"/>
              </a:spcBef>
            </a:pPr>
            <a:r>
              <a:rPr sz="1984" dirty="0">
                <a:solidFill>
                  <a:srgbClr val="FFFFFF"/>
                </a:solidFill>
                <a:latin typeface="Calibri"/>
                <a:cs typeface="Calibri"/>
              </a:rPr>
              <a:t>‒</a:t>
            </a:r>
            <a:r>
              <a:rPr sz="1984" spc="-6" dirty="0">
                <a:solidFill>
                  <a:srgbClr val="FFFFFF"/>
                </a:solidFill>
                <a:latin typeface="Calibri"/>
                <a:cs typeface="Calibri"/>
              </a:rPr>
              <a:t> </a:t>
            </a:r>
            <a:r>
              <a:rPr sz="1984" spc="-17" dirty="0">
                <a:solidFill>
                  <a:srgbClr val="A5CE39"/>
                </a:solidFill>
                <a:latin typeface="Calibri"/>
                <a:cs typeface="Calibri"/>
              </a:rPr>
              <a:t>Validation</a:t>
            </a:r>
            <a:r>
              <a:rPr sz="1984" spc="11" dirty="0">
                <a:solidFill>
                  <a:srgbClr val="A5CE39"/>
                </a:solidFill>
                <a:latin typeface="Calibri"/>
                <a:cs typeface="Calibri"/>
              </a:rPr>
              <a:t> </a:t>
            </a:r>
            <a:r>
              <a:rPr sz="1984" spc="-22" dirty="0">
                <a:solidFill>
                  <a:srgbClr val="A5CE39"/>
                </a:solidFill>
                <a:latin typeface="Calibri"/>
                <a:cs typeface="Calibri"/>
              </a:rPr>
              <a:t>layers</a:t>
            </a:r>
            <a:r>
              <a:rPr sz="1984" spc="11" dirty="0">
                <a:solidFill>
                  <a:srgbClr val="A5CE39"/>
                </a:solidFill>
                <a:latin typeface="Calibri"/>
                <a:cs typeface="Calibri"/>
              </a:rPr>
              <a:t> </a:t>
            </a:r>
            <a:r>
              <a:rPr sz="1984" spc="-6" dirty="0">
                <a:solidFill>
                  <a:srgbClr val="FFFFFF"/>
                </a:solidFill>
                <a:latin typeface="Calibri"/>
                <a:cs typeface="Calibri"/>
              </a:rPr>
              <a:t>do</a:t>
            </a:r>
            <a:r>
              <a:rPr sz="1984" spc="11" dirty="0">
                <a:solidFill>
                  <a:srgbClr val="FFFFFF"/>
                </a:solidFill>
                <a:latin typeface="Calibri"/>
                <a:cs typeface="Calibri"/>
              </a:rPr>
              <a:t> </a:t>
            </a:r>
            <a:r>
              <a:rPr sz="1984" b="1" dirty="0">
                <a:solidFill>
                  <a:srgbClr val="FFFFFF"/>
                </a:solidFill>
                <a:latin typeface="Calibri"/>
                <a:cs typeface="Calibri"/>
              </a:rPr>
              <a:t>not</a:t>
            </a:r>
            <a:r>
              <a:rPr sz="1984" b="1" spc="-11" dirty="0">
                <a:solidFill>
                  <a:srgbClr val="FFFFFF"/>
                </a:solidFill>
                <a:latin typeface="Calibri"/>
                <a:cs typeface="Calibri"/>
              </a:rPr>
              <a:t> </a:t>
            </a:r>
            <a:r>
              <a:rPr sz="1984" spc="-11" dirty="0">
                <a:solidFill>
                  <a:srgbClr val="FFFFFF"/>
                </a:solidFill>
                <a:latin typeface="Calibri"/>
                <a:cs typeface="Calibri"/>
              </a:rPr>
              <a:t>cover</a:t>
            </a:r>
            <a:r>
              <a:rPr sz="1984" spc="-6" dirty="0">
                <a:solidFill>
                  <a:srgbClr val="FFFFFF"/>
                </a:solidFill>
                <a:latin typeface="Calibri"/>
                <a:cs typeface="Calibri"/>
              </a:rPr>
              <a:t> whole</a:t>
            </a:r>
            <a:r>
              <a:rPr sz="1984" spc="11" dirty="0">
                <a:solidFill>
                  <a:srgbClr val="FFFFFF"/>
                </a:solidFill>
                <a:latin typeface="Calibri"/>
                <a:cs typeface="Calibri"/>
              </a:rPr>
              <a:t> </a:t>
            </a:r>
            <a:r>
              <a:rPr sz="1984" spc="-6" dirty="0">
                <a:solidFill>
                  <a:srgbClr val="FFFFFF"/>
                </a:solidFill>
                <a:latin typeface="Calibri"/>
                <a:cs typeface="Calibri"/>
              </a:rPr>
              <a:t>specification</a:t>
            </a:r>
            <a:r>
              <a:rPr sz="1984" spc="17" dirty="0">
                <a:solidFill>
                  <a:srgbClr val="FFFFFF"/>
                </a:solidFill>
                <a:latin typeface="Calibri"/>
                <a:cs typeface="Calibri"/>
              </a:rPr>
              <a:t> </a:t>
            </a:r>
            <a:r>
              <a:rPr sz="1984" b="1" spc="-11" dirty="0">
                <a:solidFill>
                  <a:srgbClr val="FFFFFF"/>
                </a:solidFill>
                <a:latin typeface="Calibri"/>
                <a:cs typeface="Calibri"/>
              </a:rPr>
              <a:t>yet</a:t>
            </a:r>
            <a:r>
              <a:rPr sz="1984" spc="-11" dirty="0">
                <a:solidFill>
                  <a:srgbClr val="FFFFFF"/>
                </a:solidFill>
                <a:latin typeface="Calibri"/>
                <a:cs typeface="Calibri"/>
              </a:rPr>
              <a:t>.</a:t>
            </a:r>
            <a:endParaRPr sz="1984">
              <a:solidFill>
                <a:prstClr val="black"/>
              </a:solidFill>
              <a:latin typeface="Calibri"/>
              <a:cs typeface="Calibri"/>
            </a:endParaRPr>
          </a:p>
          <a:p>
            <a:pPr marL="836453" defTabSz="1007943">
              <a:spcBef>
                <a:spcPts val="331"/>
              </a:spcBef>
            </a:pPr>
            <a:r>
              <a:rPr sz="1984" dirty="0">
                <a:solidFill>
                  <a:srgbClr val="FFFFFF"/>
                </a:solidFill>
                <a:latin typeface="Calibri"/>
                <a:cs typeface="Calibri"/>
              </a:rPr>
              <a:t>‒</a:t>
            </a:r>
            <a:r>
              <a:rPr sz="1984" spc="-6" dirty="0">
                <a:solidFill>
                  <a:srgbClr val="FFFFFF"/>
                </a:solidFill>
                <a:latin typeface="Calibri"/>
                <a:cs typeface="Calibri"/>
              </a:rPr>
              <a:t> </a:t>
            </a:r>
            <a:r>
              <a:rPr sz="1984" spc="-11" dirty="0">
                <a:solidFill>
                  <a:srgbClr val="FFFFFF"/>
                </a:solidFill>
                <a:latin typeface="Calibri"/>
                <a:cs typeface="Calibri"/>
              </a:rPr>
              <a:t>Many</a:t>
            </a:r>
            <a:r>
              <a:rPr sz="1984" spc="-6" dirty="0">
                <a:solidFill>
                  <a:srgbClr val="FFFFFF"/>
                </a:solidFill>
                <a:latin typeface="Calibri"/>
                <a:cs typeface="Calibri"/>
              </a:rPr>
              <a:t> </a:t>
            </a:r>
            <a:r>
              <a:rPr sz="1984" b="1" spc="-6" dirty="0">
                <a:solidFill>
                  <a:srgbClr val="FFFFFF"/>
                </a:solidFill>
                <a:latin typeface="Calibri"/>
                <a:cs typeface="Calibri"/>
              </a:rPr>
              <a:t>incorrect</a:t>
            </a:r>
            <a:r>
              <a:rPr sz="1984" b="1" spc="-22" dirty="0">
                <a:solidFill>
                  <a:srgbClr val="FFFFFF"/>
                </a:solidFill>
                <a:latin typeface="Calibri"/>
                <a:cs typeface="Calibri"/>
              </a:rPr>
              <a:t> </a:t>
            </a:r>
            <a:r>
              <a:rPr sz="1984" b="1" dirty="0">
                <a:solidFill>
                  <a:srgbClr val="FFFFFF"/>
                </a:solidFill>
                <a:latin typeface="Calibri"/>
                <a:cs typeface="Calibri"/>
              </a:rPr>
              <a:t>use</a:t>
            </a:r>
            <a:r>
              <a:rPr sz="1984" b="1" spc="-28" dirty="0">
                <a:solidFill>
                  <a:srgbClr val="FFFFFF"/>
                </a:solidFill>
                <a:latin typeface="Calibri"/>
                <a:cs typeface="Calibri"/>
              </a:rPr>
              <a:t> </a:t>
            </a:r>
            <a:r>
              <a:rPr sz="1984" b="1" spc="-6" dirty="0">
                <a:solidFill>
                  <a:srgbClr val="FFFFFF"/>
                </a:solidFill>
                <a:latin typeface="Calibri"/>
                <a:cs typeface="Calibri"/>
              </a:rPr>
              <a:t>cases</a:t>
            </a:r>
            <a:r>
              <a:rPr sz="1984" b="1" spc="-44" dirty="0">
                <a:solidFill>
                  <a:srgbClr val="FFFFFF"/>
                </a:solidFill>
                <a:latin typeface="Calibri"/>
                <a:cs typeface="Calibri"/>
              </a:rPr>
              <a:t> </a:t>
            </a:r>
            <a:r>
              <a:rPr sz="1984" spc="-11" dirty="0">
                <a:solidFill>
                  <a:srgbClr val="FFFFFF"/>
                </a:solidFill>
                <a:latin typeface="Calibri"/>
                <a:cs typeface="Calibri"/>
              </a:rPr>
              <a:t>are</a:t>
            </a:r>
            <a:r>
              <a:rPr sz="1984" spc="17" dirty="0">
                <a:solidFill>
                  <a:srgbClr val="FFFFFF"/>
                </a:solidFill>
                <a:latin typeface="Calibri"/>
                <a:cs typeface="Calibri"/>
              </a:rPr>
              <a:t> </a:t>
            </a:r>
            <a:r>
              <a:rPr sz="1984" spc="-11" dirty="0">
                <a:solidFill>
                  <a:srgbClr val="FFFFFF"/>
                </a:solidFill>
                <a:latin typeface="Calibri"/>
                <a:cs typeface="Calibri"/>
              </a:rPr>
              <a:t>still</a:t>
            </a:r>
            <a:r>
              <a:rPr sz="1984" dirty="0">
                <a:solidFill>
                  <a:srgbClr val="FFFFFF"/>
                </a:solidFill>
                <a:latin typeface="Calibri"/>
                <a:cs typeface="Calibri"/>
              </a:rPr>
              <a:t> </a:t>
            </a:r>
            <a:r>
              <a:rPr sz="1984" b="1" dirty="0">
                <a:solidFill>
                  <a:srgbClr val="FFFFFF"/>
                </a:solidFill>
                <a:latin typeface="Calibri"/>
                <a:cs typeface="Calibri"/>
              </a:rPr>
              <a:t>not</a:t>
            </a:r>
            <a:r>
              <a:rPr sz="1984" b="1" spc="-11" dirty="0">
                <a:solidFill>
                  <a:srgbClr val="FFFFFF"/>
                </a:solidFill>
                <a:latin typeface="Calibri"/>
                <a:cs typeface="Calibri"/>
              </a:rPr>
              <a:t> </a:t>
            </a:r>
            <a:r>
              <a:rPr sz="1984" spc="-11" dirty="0">
                <a:solidFill>
                  <a:srgbClr val="FFFFFF"/>
                </a:solidFill>
                <a:latin typeface="Calibri"/>
                <a:cs typeface="Calibri"/>
              </a:rPr>
              <a:t>detected.</a:t>
            </a:r>
            <a:endParaRPr sz="1984">
              <a:solidFill>
                <a:prstClr val="black"/>
              </a:solidFill>
              <a:latin typeface="Calibri"/>
              <a:cs typeface="Calibri"/>
            </a:endParaRPr>
          </a:p>
          <a:p>
            <a:pPr defTabSz="1007943">
              <a:spcBef>
                <a:spcPts val="33"/>
              </a:spcBef>
            </a:pPr>
            <a:endParaRPr sz="1598">
              <a:solidFill>
                <a:prstClr val="black"/>
              </a:solidFill>
              <a:latin typeface="Calibri"/>
              <a:cs typeface="Calibri"/>
            </a:endParaRPr>
          </a:p>
          <a:p>
            <a:pPr marL="836453" defTabSz="1007943"/>
            <a:r>
              <a:rPr sz="1984" dirty="0">
                <a:solidFill>
                  <a:srgbClr val="FFFFFF"/>
                </a:solidFill>
                <a:latin typeface="Calibri"/>
                <a:cs typeface="Calibri"/>
              </a:rPr>
              <a:t>‒</a:t>
            </a:r>
            <a:r>
              <a:rPr sz="1984" spc="-22" dirty="0">
                <a:solidFill>
                  <a:srgbClr val="FFFFFF"/>
                </a:solidFill>
                <a:latin typeface="Calibri"/>
                <a:cs typeface="Calibri"/>
              </a:rPr>
              <a:t> </a:t>
            </a:r>
            <a:r>
              <a:rPr sz="1984" b="1" spc="-6" dirty="0">
                <a:solidFill>
                  <a:srgbClr val="FFFFFF"/>
                </a:solidFill>
                <a:latin typeface="Calibri"/>
                <a:cs typeface="Calibri"/>
              </a:rPr>
              <a:t>Steep</a:t>
            </a:r>
            <a:r>
              <a:rPr sz="1984" b="1" spc="-33" dirty="0">
                <a:solidFill>
                  <a:srgbClr val="FFFFFF"/>
                </a:solidFill>
                <a:latin typeface="Calibri"/>
                <a:cs typeface="Calibri"/>
              </a:rPr>
              <a:t> </a:t>
            </a:r>
            <a:r>
              <a:rPr sz="1984" spc="-6" dirty="0">
                <a:solidFill>
                  <a:srgbClr val="FFFFFF"/>
                </a:solidFill>
                <a:latin typeface="Calibri"/>
                <a:cs typeface="Calibri"/>
              </a:rPr>
              <a:t>learning</a:t>
            </a:r>
            <a:r>
              <a:rPr sz="1984" spc="6" dirty="0">
                <a:solidFill>
                  <a:srgbClr val="FFFFFF"/>
                </a:solidFill>
                <a:latin typeface="Calibri"/>
                <a:cs typeface="Calibri"/>
              </a:rPr>
              <a:t> </a:t>
            </a:r>
            <a:r>
              <a:rPr sz="1984" spc="-6" dirty="0">
                <a:solidFill>
                  <a:srgbClr val="FFFFFF"/>
                </a:solidFill>
                <a:latin typeface="Calibri"/>
                <a:cs typeface="Calibri"/>
              </a:rPr>
              <a:t>curve.</a:t>
            </a:r>
            <a:endParaRPr sz="1984">
              <a:solidFill>
                <a:prstClr val="black"/>
              </a:solidFill>
              <a:latin typeface="Calibri"/>
              <a:cs typeface="Calibri"/>
            </a:endParaRPr>
          </a:p>
          <a:p>
            <a:pPr defTabSz="1007943">
              <a:spcBef>
                <a:spcPts val="50"/>
              </a:spcBef>
            </a:pPr>
            <a:endParaRPr sz="2425">
              <a:solidFill>
                <a:prstClr val="black"/>
              </a:solidFill>
              <a:latin typeface="Calibri"/>
              <a:cs typeface="Calibri"/>
            </a:endParaRPr>
          </a:p>
          <a:p>
            <a:pPr marL="418576" defTabSz="1007943">
              <a:spcBef>
                <a:spcPts val="6"/>
              </a:spcBef>
            </a:pPr>
            <a:r>
              <a:rPr sz="2425" spc="-6" dirty="0">
                <a:solidFill>
                  <a:srgbClr val="FFFFFF"/>
                </a:solidFill>
                <a:latin typeface="Calibri"/>
                <a:cs typeface="Calibri"/>
              </a:rPr>
              <a:t>‒</a:t>
            </a:r>
            <a:r>
              <a:rPr sz="2425" spc="358" dirty="0">
                <a:solidFill>
                  <a:srgbClr val="FFFFFF"/>
                </a:solidFill>
                <a:latin typeface="Calibri"/>
                <a:cs typeface="Calibri"/>
              </a:rPr>
              <a:t> </a:t>
            </a:r>
            <a:r>
              <a:rPr sz="2425" b="1" spc="-6" dirty="0">
                <a:solidFill>
                  <a:srgbClr val="FFFFFF"/>
                </a:solidFill>
                <a:latin typeface="Calibri"/>
                <a:cs typeface="Calibri"/>
              </a:rPr>
              <a:t>Simple </a:t>
            </a:r>
            <a:r>
              <a:rPr sz="2425" b="1" spc="-11" dirty="0">
                <a:solidFill>
                  <a:srgbClr val="FFFFFF"/>
                </a:solidFill>
                <a:latin typeface="Calibri"/>
                <a:cs typeface="Calibri"/>
              </a:rPr>
              <a:t>applications</a:t>
            </a:r>
            <a:r>
              <a:rPr sz="2425" b="1" spc="28" dirty="0">
                <a:solidFill>
                  <a:srgbClr val="FFFFFF"/>
                </a:solidFill>
                <a:latin typeface="Calibri"/>
                <a:cs typeface="Calibri"/>
              </a:rPr>
              <a:t> </a:t>
            </a:r>
            <a:r>
              <a:rPr sz="2425" spc="-6" dirty="0">
                <a:solidFill>
                  <a:srgbClr val="FFFFFF"/>
                </a:solidFill>
                <a:latin typeface="Calibri"/>
                <a:cs typeface="Calibri"/>
              </a:rPr>
              <a:t>which</a:t>
            </a:r>
            <a:r>
              <a:rPr sz="2425" spc="-11" dirty="0">
                <a:solidFill>
                  <a:srgbClr val="FFFFFF"/>
                </a:solidFill>
                <a:latin typeface="Calibri"/>
                <a:cs typeface="Calibri"/>
              </a:rPr>
              <a:t> are </a:t>
            </a:r>
            <a:r>
              <a:rPr sz="2425" b="1" spc="-11" dirty="0">
                <a:solidFill>
                  <a:srgbClr val="FFFFFF"/>
                </a:solidFill>
                <a:latin typeface="Calibri"/>
                <a:cs typeface="Calibri"/>
              </a:rPr>
              <a:t>not</a:t>
            </a:r>
            <a:r>
              <a:rPr sz="2425" b="1" spc="22" dirty="0">
                <a:solidFill>
                  <a:srgbClr val="FFFFFF"/>
                </a:solidFill>
                <a:latin typeface="Calibri"/>
                <a:cs typeface="Calibri"/>
              </a:rPr>
              <a:t> </a:t>
            </a:r>
            <a:r>
              <a:rPr sz="2425" b="1" spc="-11" dirty="0">
                <a:solidFill>
                  <a:srgbClr val="779524"/>
                </a:solidFill>
                <a:latin typeface="Calibri"/>
                <a:cs typeface="Calibri"/>
              </a:rPr>
              <a:t>CPU</a:t>
            </a:r>
            <a:r>
              <a:rPr sz="2425" b="1" spc="-11" dirty="0">
                <a:solidFill>
                  <a:srgbClr val="FFFFFF"/>
                </a:solidFill>
                <a:latin typeface="Calibri"/>
                <a:cs typeface="Calibri"/>
              </a:rPr>
              <a:t>-</a:t>
            </a:r>
            <a:r>
              <a:rPr sz="2425" b="1" spc="39" dirty="0">
                <a:solidFill>
                  <a:srgbClr val="FFFFFF"/>
                </a:solidFill>
                <a:latin typeface="Calibri"/>
                <a:cs typeface="Calibri"/>
              </a:rPr>
              <a:t> </a:t>
            </a:r>
            <a:r>
              <a:rPr sz="2425" dirty="0">
                <a:solidFill>
                  <a:srgbClr val="FFFFFF"/>
                </a:solidFill>
                <a:latin typeface="Calibri"/>
                <a:cs typeface="Calibri"/>
              </a:rPr>
              <a:t>or</a:t>
            </a:r>
            <a:r>
              <a:rPr sz="2425" spc="-6" dirty="0">
                <a:solidFill>
                  <a:srgbClr val="FFFFFF"/>
                </a:solidFill>
                <a:latin typeface="Calibri"/>
                <a:cs typeface="Calibri"/>
              </a:rPr>
              <a:t> </a:t>
            </a:r>
            <a:r>
              <a:rPr sz="2425" b="1" spc="-11" dirty="0">
                <a:solidFill>
                  <a:srgbClr val="779524"/>
                </a:solidFill>
                <a:latin typeface="Calibri"/>
                <a:cs typeface="Calibri"/>
              </a:rPr>
              <a:t>GPU</a:t>
            </a:r>
            <a:r>
              <a:rPr sz="2425" b="1" spc="-11" dirty="0">
                <a:solidFill>
                  <a:srgbClr val="FFFFFF"/>
                </a:solidFill>
                <a:latin typeface="Calibri"/>
                <a:cs typeface="Calibri"/>
              </a:rPr>
              <a:t>-bound</a:t>
            </a:r>
            <a:r>
              <a:rPr sz="2425" spc="-11" dirty="0">
                <a:solidFill>
                  <a:srgbClr val="FFFFFF"/>
                </a:solidFill>
                <a:latin typeface="Calibri"/>
                <a:cs typeface="Calibri"/>
              </a:rPr>
              <a:t>:</a:t>
            </a:r>
            <a:endParaRPr sz="2425">
              <a:solidFill>
                <a:prstClr val="black"/>
              </a:solidFill>
              <a:latin typeface="Calibri"/>
              <a:cs typeface="Calibri"/>
            </a:endParaRPr>
          </a:p>
          <a:p>
            <a:pPr marL="837153" defTabSz="1007943">
              <a:spcBef>
                <a:spcPts val="358"/>
              </a:spcBef>
            </a:pPr>
            <a:r>
              <a:rPr sz="1984" dirty="0">
                <a:solidFill>
                  <a:srgbClr val="FFFFFF"/>
                </a:solidFill>
                <a:latin typeface="Calibri"/>
                <a:cs typeface="Calibri"/>
              </a:rPr>
              <a:t>‒</a:t>
            </a:r>
            <a:r>
              <a:rPr sz="1984" spc="-6" dirty="0">
                <a:solidFill>
                  <a:srgbClr val="FFFFFF"/>
                </a:solidFill>
                <a:latin typeface="Calibri"/>
                <a:cs typeface="Calibri"/>
              </a:rPr>
              <a:t> </a:t>
            </a:r>
            <a:r>
              <a:rPr sz="1984" dirty="0">
                <a:solidFill>
                  <a:srgbClr val="FFFFFF"/>
                </a:solidFill>
                <a:latin typeface="Calibri"/>
                <a:cs typeface="Calibri"/>
              </a:rPr>
              <a:t>Unless</a:t>
            </a:r>
            <a:r>
              <a:rPr sz="1984" spc="-11" dirty="0">
                <a:solidFill>
                  <a:srgbClr val="FFFFFF"/>
                </a:solidFill>
                <a:latin typeface="Calibri"/>
                <a:cs typeface="Calibri"/>
              </a:rPr>
              <a:t> </a:t>
            </a:r>
            <a:r>
              <a:rPr sz="1984" spc="-17" dirty="0">
                <a:solidFill>
                  <a:srgbClr val="FFFFFF"/>
                </a:solidFill>
                <a:latin typeface="Calibri"/>
                <a:cs typeface="Calibri"/>
              </a:rPr>
              <a:t>for</a:t>
            </a:r>
            <a:r>
              <a:rPr sz="1984" dirty="0">
                <a:solidFill>
                  <a:srgbClr val="FFFFFF"/>
                </a:solidFill>
                <a:latin typeface="Calibri"/>
                <a:cs typeface="Calibri"/>
              </a:rPr>
              <a:t> </a:t>
            </a:r>
            <a:r>
              <a:rPr sz="1984" b="1" dirty="0">
                <a:solidFill>
                  <a:srgbClr val="FFFFFF"/>
                </a:solidFill>
                <a:latin typeface="Calibri"/>
                <a:cs typeface="Calibri"/>
              </a:rPr>
              <a:t>learning</a:t>
            </a:r>
            <a:r>
              <a:rPr sz="1984" b="1" spc="-44" dirty="0">
                <a:solidFill>
                  <a:srgbClr val="FFFFFF"/>
                </a:solidFill>
                <a:latin typeface="Calibri"/>
                <a:cs typeface="Calibri"/>
              </a:rPr>
              <a:t> </a:t>
            </a:r>
            <a:r>
              <a:rPr sz="1984" b="1" spc="-6" dirty="0">
                <a:solidFill>
                  <a:srgbClr val="FFFFFF"/>
                </a:solidFill>
                <a:latin typeface="Calibri"/>
                <a:cs typeface="Calibri"/>
              </a:rPr>
              <a:t>purposes</a:t>
            </a:r>
            <a:r>
              <a:rPr sz="1984" spc="-6" dirty="0">
                <a:solidFill>
                  <a:srgbClr val="FFFFFF"/>
                </a:solidFill>
                <a:latin typeface="Calibri"/>
                <a:cs typeface="Calibri"/>
              </a:rPr>
              <a:t>,</a:t>
            </a:r>
            <a:r>
              <a:rPr sz="1984" spc="-39" dirty="0">
                <a:solidFill>
                  <a:srgbClr val="FFFFFF"/>
                </a:solidFill>
                <a:latin typeface="Calibri"/>
                <a:cs typeface="Calibri"/>
              </a:rPr>
              <a:t> </a:t>
            </a:r>
            <a:r>
              <a:rPr sz="1984" dirty="0">
                <a:solidFill>
                  <a:srgbClr val="FFFFFF"/>
                </a:solidFill>
                <a:latin typeface="Calibri"/>
                <a:cs typeface="Calibri"/>
              </a:rPr>
              <a:t>these</a:t>
            </a:r>
            <a:r>
              <a:rPr sz="1984" spc="6" dirty="0">
                <a:solidFill>
                  <a:srgbClr val="FFFFFF"/>
                </a:solidFill>
                <a:latin typeface="Calibri"/>
                <a:cs typeface="Calibri"/>
              </a:rPr>
              <a:t> </a:t>
            </a:r>
            <a:r>
              <a:rPr sz="1984" spc="-11" dirty="0">
                <a:solidFill>
                  <a:srgbClr val="FFFFFF"/>
                </a:solidFill>
                <a:latin typeface="Calibri"/>
                <a:cs typeface="Calibri"/>
              </a:rPr>
              <a:t>are</a:t>
            </a:r>
            <a:r>
              <a:rPr sz="1984" dirty="0">
                <a:solidFill>
                  <a:srgbClr val="FFFFFF"/>
                </a:solidFill>
                <a:latin typeface="Calibri"/>
                <a:cs typeface="Calibri"/>
              </a:rPr>
              <a:t> </a:t>
            </a:r>
            <a:r>
              <a:rPr sz="1984" spc="-11" dirty="0">
                <a:solidFill>
                  <a:srgbClr val="FFFFFF"/>
                </a:solidFill>
                <a:latin typeface="Calibri"/>
                <a:cs typeface="Calibri"/>
              </a:rPr>
              <a:t>unlikely</a:t>
            </a:r>
            <a:r>
              <a:rPr sz="1984" spc="22" dirty="0">
                <a:solidFill>
                  <a:srgbClr val="FFFFFF"/>
                </a:solidFill>
                <a:latin typeface="Calibri"/>
                <a:cs typeface="Calibri"/>
              </a:rPr>
              <a:t> </a:t>
            </a:r>
            <a:r>
              <a:rPr sz="1984" spc="-11" dirty="0">
                <a:solidFill>
                  <a:srgbClr val="FFFFFF"/>
                </a:solidFill>
                <a:latin typeface="Calibri"/>
                <a:cs typeface="Calibri"/>
              </a:rPr>
              <a:t>to</a:t>
            </a:r>
            <a:r>
              <a:rPr sz="1984" spc="-6" dirty="0">
                <a:solidFill>
                  <a:srgbClr val="FFFFFF"/>
                </a:solidFill>
                <a:latin typeface="Calibri"/>
                <a:cs typeface="Calibri"/>
              </a:rPr>
              <a:t> benefit</a:t>
            </a:r>
            <a:r>
              <a:rPr sz="1984" spc="-11" dirty="0">
                <a:solidFill>
                  <a:srgbClr val="FFFFFF"/>
                </a:solidFill>
                <a:latin typeface="Calibri"/>
                <a:cs typeface="Calibri"/>
              </a:rPr>
              <a:t> from</a:t>
            </a:r>
            <a:r>
              <a:rPr sz="1984" dirty="0">
                <a:solidFill>
                  <a:srgbClr val="FFFFFF"/>
                </a:solidFill>
                <a:latin typeface="Calibri"/>
                <a:cs typeface="Calibri"/>
              </a:rPr>
              <a:t> </a:t>
            </a:r>
            <a:r>
              <a:rPr sz="1984" spc="-17" dirty="0">
                <a:solidFill>
                  <a:srgbClr val="00AAB5"/>
                </a:solidFill>
                <a:latin typeface="Calibri"/>
                <a:cs typeface="Calibri"/>
              </a:rPr>
              <a:t>Vulkan</a:t>
            </a:r>
            <a:r>
              <a:rPr sz="1984" spc="-17" dirty="0">
                <a:solidFill>
                  <a:srgbClr val="FFFFFF"/>
                </a:solidFill>
                <a:latin typeface="Calibri"/>
                <a:cs typeface="Calibri"/>
              </a:rPr>
              <a:t>.</a:t>
            </a:r>
            <a:endParaRPr sz="1984">
              <a:solidFill>
                <a:prstClr val="black"/>
              </a:solidFill>
              <a:latin typeface="Calibri"/>
              <a:cs typeface="Calibri"/>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3999" defTabSz="1007943">
              <a:lnSpc>
                <a:spcPts val="1053"/>
              </a:lnSpc>
            </a:pPr>
            <a:r>
              <a:rPr dirty="0">
                <a:solidFill>
                  <a:prstClr val="white"/>
                </a:solidFill>
              </a:rPr>
              <a:t>M</a:t>
            </a:r>
            <a:r>
              <a:rPr spc="-11" dirty="0">
                <a:solidFill>
                  <a:prstClr val="white"/>
                </a:solidFill>
              </a:rPr>
              <a:t>A</a:t>
            </a:r>
            <a:r>
              <a:rPr dirty="0">
                <a:solidFill>
                  <a:prstClr val="white"/>
                </a:solidFill>
              </a:rPr>
              <a:t>Y</a:t>
            </a:r>
            <a:r>
              <a:rPr spc="-22" dirty="0">
                <a:solidFill>
                  <a:prstClr val="white"/>
                </a:solidFill>
                <a:latin typeface="Times New Roman"/>
                <a:cs typeface="Times New Roman"/>
              </a:rPr>
              <a:t> </a:t>
            </a:r>
            <a:r>
              <a:rPr dirty="0">
                <a:solidFill>
                  <a:prstClr val="white"/>
                </a:solidFill>
              </a:rPr>
              <a:t>2016</a:t>
            </a:r>
          </a:p>
        </p:txBody>
      </p:sp>
      <p:sp>
        <p:nvSpPr>
          <p:cNvPr id="14" name="object 14"/>
          <p:cNvSpPr txBox="1">
            <a:spLocks noGrp="1"/>
          </p:cNvSpPr>
          <p:nvPr>
            <p:ph type="title"/>
          </p:nvPr>
        </p:nvSpPr>
        <p:spPr>
          <a:xfrm>
            <a:off x="323169" y="249131"/>
            <a:ext cx="1538534" cy="875784"/>
          </a:xfrm>
          <a:prstGeom prst="rect">
            <a:avLst/>
          </a:prstGeom>
        </p:spPr>
        <p:txBody>
          <a:bodyPr vert="horz" wrap="square" lIns="0" tIns="14699" rIns="0" bIns="0" rtlCol="0">
            <a:spAutoFit/>
          </a:bodyPr>
          <a:lstStyle/>
          <a:p>
            <a:pPr marL="13999">
              <a:spcBef>
                <a:spcPts val="116"/>
              </a:spcBef>
            </a:pPr>
            <a:r>
              <a:rPr spc="-6" dirty="0"/>
              <a:t>V</a:t>
            </a:r>
            <a:r>
              <a:rPr spc="-17" dirty="0"/>
              <a:t>U</a:t>
            </a:r>
            <a:r>
              <a:rPr spc="-6" dirty="0"/>
              <a:t>LK</a:t>
            </a:r>
            <a:r>
              <a:rPr spc="-17" dirty="0"/>
              <a:t>A</a:t>
            </a:r>
            <a:r>
              <a:rPr dirty="0"/>
              <a:t>N</a:t>
            </a:r>
          </a:p>
          <a:p>
            <a:pPr marL="22399">
              <a:spcBef>
                <a:spcPts val="88"/>
              </a:spcBef>
            </a:pPr>
            <a:r>
              <a:rPr sz="1984" spc="-6" dirty="0"/>
              <a:t>DO</a:t>
            </a:r>
            <a:r>
              <a:rPr sz="1984" spc="-22" dirty="0"/>
              <a:t> </a:t>
            </a:r>
            <a:r>
              <a:rPr sz="1984" dirty="0"/>
              <a:t>I</a:t>
            </a:r>
            <a:r>
              <a:rPr sz="1984" spc="-17" dirty="0"/>
              <a:t> </a:t>
            </a:r>
            <a:r>
              <a:rPr sz="1984" dirty="0"/>
              <a:t>NEED</a:t>
            </a:r>
            <a:r>
              <a:rPr sz="1984" spc="-17" dirty="0"/>
              <a:t> </a:t>
            </a:r>
            <a:r>
              <a:rPr sz="1984" spc="-6" dirty="0"/>
              <a:t>IT?</a:t>
            </a:r>
            <a:endParaRPr sz="1984"/>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2EBFA-69B0-65E1-62B8-621E4B4648EE}"/>
              </a:ext>
            </a:extLst>
          </p:cNvPr>
          <p:cNvSpPr>
            <a:spLocks noGrp="1"/>
          </p:cNvSpPr>
          <p:nvPr>
            <p:ph type="title"/>
          </p:nvPr>
        </p:nvSpPr>
        <p:spPr>
          <a:xfrm>
            <a:off x="923985" y="402483"/>
            <a:ext cx="11591806" cy="875332"/>
          </a:xfrm>
        </p:spPr>
        <p:txBody>
          <a:bodyPr>
            <a:normAutofit/>
          </a:bodyPr>
          <a:lstStyle/>
          <a:p>
            <a:r>
              <a:rPr lang="en-US" sz="4000" b="1" dirty="0"/>
              <a:t>DAY1 - Agenda</a:t>
            </a:r>
            <a:endParaRPr lang="en-AU" sz="4000" b="1" dirty="0"/>
          </a:p>
        </p:txBody>
      </p:sp>
      <p:sp>
        <p:nvSpPr>
          <p:cNvPr id="4" name="Content Placeholder 3">
            <a:extLst>
              <a:ext uri="{FF2B5EF4-FFF2-40B4-BE49-F238E27FC236}">
                <a16:creationId xmlns:a16="http://schemas.microsoft.com/office/drawing/2014/main" id="{BF88126E-AAB2-95CD-B9EE-C14C537E5F2C}"/>
              </a:ext>
            </a:extLst>
          </p:cNvPr>
          <p:cNvSpPr>
            <a:spLocks noGrp="1"/>
          </p:cNvSpPr>
          <p:nvPr>
            <p:ph idx="1"/>
          </p:nvPr>
        </p:nvSpPr>
        <p:spPr>
          <a:xfrm>
            <a:off x="923985" y="1441937"/>
            <a:ext cx="11591806" cy="6117738"/>
          </a:xfrm>
        </p:spPr>
        <p:txBody>
          <a:bodyPr>
            <a:normAutofit fontScale="77500" lnSpcReduction="20000"/>
          </a:bodyPr>
          <a:lstStyle/>
          <a:p>
            <a:r>
              <a:rPr lang="en-US" dirty="0"/>
              <a:t>Brief Overview of:</a:t>
            </a:r>
          </a:p>
          <a:p>
            <a:pPr lvl="1"/>
            <a:r>
              <a:rPr lang="en-US" dirty="0"/>
              <a:t>Graphics Application Software</a:t>
            </a:r>
          </a:p>
          <a:p>
            <a:pPr lvl="1"/>
            <a:r>
              <a:rPr lang="en-US" dirty="0"/>
              <a:t>Graphics Hardware Evolution – Fixed Pipeline to Programmable Hardware</a:t>
            </a:r>
          </a:p>
          <a:p>
            <a:pPr lvl="1"/>
            <a:r>
              <a:rPr lang="en-US" dirty="0"/>
              <a:t>OpenGL – Evolution and End-of-Life</a:t>
            </a:r>
          </a:p>
          <a:p>
            <a:r>
              <a:rPr lang="en-US" dirty="0"/>
              <a:t>Vulkan Overview</a:t>
            </a:r>
          </a:p>
          <a:p>
            <a:pPr lvl="1"/>
            <a:r>
              <a:rPr lang="en-US" dirty="0"/>
              <a:t>Origin and Goals</a:t>
            </a:r>
          </a:p>
          <a:p>
            <a:pPr lvl="1"/>
            <a:r>
              <a:rPr lang="en-US" dirty="0"/>
              <a:t>Design Considerations</a:t>
            </a:r>
          </a:p>
          <a:p>
            <a:pPr lvl="1"/>
            <a:r>
              <a:rPr lang="en-US" dirty="0"/>
              <a:t>Ecosystem Overview</a:t>
            </a:r>
          </a:p>
          <a:p>
            <a:pPr lvl="1"/>
            <a:r>
              <a:rPr lang="en-US" dirty="0"/>
              <a:t>Overview of Vulkan Graphics Pipeline</a:t>
            </a:r>
          </a:p>
          <a:p>
            <a:pPr marL="0" indent="0">
              <a:buNone/>
            </a:pPr>
            <a:endParaRPr lang="en-US" sz="1000" dirty="0"/>
          </a:p>
          <a:p>
            <a:pPr marL="0" indent="0">
              <a:buNone/>
            </a:pPr>
            <a:r>
              <a:rPr lang="en-US" dirty="0"/>
              <a:t>	&lt;BREAK&gt;</a:t>
            </a:r>
          </a:p>
          <a:p>
            <a:endParaRPr lang="en-US" sz="1000" dirty="0"/>
          </a:p>
          <a:p>
            <a:r>
              <a:rPr lang="en-US" dirty="0"/>
              <a:t>Introduction to Vulkan Programming</a:t>
            </a:r>
          </a:p>
          <a:p>
            <a:pPr lvl="1"/>
            <a:r>
              <a:rPr lang="en-US" dirty="0"/>
              <a:t>Setup</a:t>
            </a:r>
          </a:p>
          <a:p>
            <a:pPr lvl="1"/>
            <a:r>
              <a:rPr lang="en-US" dirty="0"/>
              <a:t>GLFW</a:t>
            </a:r>
          </a:p>
          <a:p>
            <a:pPr lvl="1"/>
            <a:r>
              <a:rPr lang="en-US" dirty="0"/>
              <a:t>Components of a Vulkan Program</a:t>
            </a:r>
          </a:p>
          <a:p>
            <a:pPr lvl="1"/>
            <a:r>
              <a:rPr lang="en-US" dirty="0"/>
              <a:t>Hello Triangle Example</a:t>
            </a:r>
          </a:p>
          <a:p>
            <a:pPr lvl="1"/>
            <a:r>
              <a:rPr lang="en-US" dirty="0"/>
              <a:t>Drawing, Coordinate System</a:t>
            </a:r>
          </a:p>
          <a:p>
            <a:pPr lvl="1"/>
            <a:r>
              <a:rPr lang="en-US" dirty="0"/>
              <a:t>Introduction to Shaders / GLSL / SPIR-V</a:t>
            </a:r>
          </a:p>
          <a:p>
            <a:endParaRPr lang="en-A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3439775"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51" name="Arc 1025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9514756" y="540634"/>
            <a:ext cx="3293605" cy="3293692"/>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B4C64D-61FD-02E2-AA36-94659CDBEA4D}"/>
              </a:ext>
            </a:extLst>
          </p:cNvPr>
          <p:cNvSpPr>
            <a:spLocks noGrp="1"/>
          </p:cNvSpPr>
          <p:nvPr>
            <p:ph type="title" idx="4294967295"/>
          </p:nvPr>
        </p:nvSpPr>
        <p:spPr>
          <a:xfrm>
            <a:off x="6509997" y="528552"/>
            <a:ext cx="6017516" cy="1461187"/>
          </a:xfrm>
        </p:spPr>
        <p:txBody>
          <a:bodyPr vert="horz" lIns="91440" tIns="45720" rIns="91440" bIns="45720" rtlCol="0" anchor="ctr">
            <a:normAutofit/>
          </a:bodyPr>
          <a:lstStyle/>
          <a:p>
            <a:pPr defTabSz="914400"/>
            <a:r>
              <a:rPr lang="en-US" sz="4400" b="1" kern="1200" dirty="0">
                <a:solidFill>
                  <a:schemeClr val="tx1"/>
                </a:solidFill>
                <a:latin typeface="+mj-lt"/>
                <a:ea typeface="+mj-ea"/>
                <a:cs typeface="+mj-cs"/>
              </a:rPr>
              <a:t>Hardware-accelerated Graphics Pipeline</a:t>
            </a:r>
          </a:p>
        </p:txBody>
      </p:sp>
      <p:sp>
        <p:nvSpPr>
          <p:cNvPr id="10253" name="Freeform: Shape 1025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047740"/>
            <a:ext cx="2946413" cy="1511935"/>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CB53F626-075F-BA78-42A6-F83FBF9CDF2E}"/>
              </a:ext>
            </a:extLst>
          </p:cNvPr>
          <p:cNvSpPr>
            <a:spLocks noGrp="1"/>
          </p:cNvSpPr>
          <p:nvPr>
            <p:ph type="body" idx="4294967295"/>
          </p:nvPr>
        </p:nvSpPr>
        <p:spPr>
          <a:xfrm>
            <a:off x="6498274" y="2187480"/>
            <a:ext cx="6017516" cy="4621477"/>
          </a:xfrm>
        </p:spPr>
        <p:txBody>
          <a:bodyPr vert="horz" lIns="91440" tIns="45720" rIns="91440" bIns="45720" rtlCol="0">
            <a:normAutofit/>
          </a:bodyPr>
          <a:lstStyle/>
          <a:p>
            <a:pPr marL="23386" indent="0" defTabSz="914400">
              <a:buNone/>
            </a:pPr>
            <a:r>
              <a:rPr lang="en-US" b="0" i="0" dirty="0">
                <a:solidFill>
                  <a:srgbClr val="2D2D2D"/>
                </a:solidFill>
                <a:effectLst/>
                <a:latin typeface="Roboto Slab" panose="020F0502020204030204" pitchFamily="2" charset="0"/>
              </a:rPr>
              <a:t>Sequence of operations that take the vertices and textures of your dataset all the way to the pixels in the render target(s)</a:t>
            </a:r>
            <a:endParaRPr lang="en-US" dirty="0"/>
          </a:p>
        </p:txBody>
      </p:sp>
      <p:pic>
        <p:nvPicPr>
          <p:cNvPr id="9" name="Picture 8">
            <a:extLst>
              <a:ext uri="{FF2B5EF4-FFF2-40B4-BE49-F238E27FC236}">
                <a16:creationId xmlns:a16="http://schemas.microsoft.com/office/drawing/2014/main" id="{60A2B5C6-DF29-879D-3AF5-83470E9AD453}"/>
              </a:ext>
            </a:extLst>
          </p:cNvPr>
          <p:cNvPicPr>
            <a:picLocks noChangeAspect="1"/>
          </p:cNvPicPr>
          <p:nvPr/>
        </p:nvPicPr>
        <p:blipFill>
          <a:blip r:embed="rId2"/>
          <a:stretch>
            <a:fillRect/>
          </a:stretch>
        </p:blipFill>
        <p:spPr>
          <a:xfrm>
            <a:off x="827830" y="136292"/>
            <a:ext cx="3040785" cy="7287089"/>
          </a:xfrm>
          <a:prstGeom prst="rect">
            <a:avLst/>
          </a:prstGeom>
        </p:spPr>
      </p:pic>
    </p:spTree>
    <p:extLst>
      <p:ext uri="{BB962C8B-B14F-4D97-AF65-F5344CB8AC3E}">
        <p14:creationId xmlns:p14="http://schemas.microsoft.com/office/powerpoint/2010/main" val="1497351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he Rendering Pipeline">
            <a:extLst>
              <a:ext uri="{FF2B5EF4-FFF2-40B4-BE49-F238E27FC236}">
                <a16:creationId xmlns:a16="http://schemas.microsoft.com/office/drawing/2014/main" id="{65646F0A-0D40-FC6B-A34B-E5478A234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1025" y="8727"/>
            <a:ext cx="9917723" cy="754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03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43354" y="1266924"/>
            <a:ext cx="5116702" cy="6010094"/>
          </a:xfrm>
          <a:prstGeom prst="rect">
            <a:avLst/>
          </a:prstGeom>
        </p:spPr>
      </p:pic>
      <p:sp>
        <p:nvSpPr>
          <p:cNvPr id="2" name="Title 1"/>
          <p:cNvSpPr txBox="1">
            <a:spLocks noGrp="1"/>
          </p:cNvSpPr>
          <p:nvPr>
            <p:ph type="title"/>
          </p:nvPr>
        </p:nvSpPr>
        <p:spPr>
          <a:xfrm>
            <a:off x="1737787" y="48195"/>
            <a:ext cx="11303323" cy="1680348"/>
          </a:xfrm>
        </p:spPr>
        <p:txBody>
          <a:bodyPr/>
          <a:lstStyle/>
          <a:p>
            <a:pPr lvl="0"/>
            <a:r>
              <a:rPr lang="en-AU" sz="5333" b="1" dirty="0"/>
              <a:t>Rasterization</a:t>
            </a:r>
            <a:endParaRPr lang="en-AU" b="1" dirty="0"/>
          </a:p>
        </p:txBody>
      </p:sp>
      <p:sp>
        <p:nvSpPr>
          <p:cNvPr id="4" name="Text Placeholder 3"/>
          <p:cNvSpPr txBox="1">
            <a:spLocks noGrp="1"/>
          </p:cNvSpPr>
          <p:nvPr>
            <p:ph type="body" idx="4294967295"/>
          </p:nvPr>
        </p:nvSpPr>
        <p:spPr>
          <a:xfrm>
            <a:off x="6869219" y="1401666"/>
            <a:ext cx="5902095" cy="7034022"/>
          </a:xfrm>
        </p:spPr>
        <p:txBody>
          <a:bodyPr wrap="square" lIns="0" tIns="0" rIns="0" bIns="0" anchor="t" anchorCtr="0">
            <a:noAutofit/>
          </a:bodyPr>
          <a:lstStyle/>
          <a:p>
            <a:pPr>
              <a:spcAft>
                <a:spcPts val="1889"/>
              </a:spcAft>
              <a:buSzPct val="45000"/>
              <a:buFont typeface="StarSymbol"/>
              <a:buChar char="●"/>
            </a:pPr>
            <a:r>
              <a:rPr lang="en-AU" sz="3733" dirty="0"/>
              <a:t>Frame buffer is subdivided into a grid of pixels</a:t>
            </a:r>
          </a:p>
          <a:p>
            <a:pPr>
              <a:spcAft>
                <a:spcPts val="1889"/>
              </a:spcAft>
              <a:buSzPct val="45000"/>
              <a:buFont typeface="StarSymbol"/>
              <a:buChar char="●"/>
            </a:pPr>
            <a:r>
              <a:rPr lang="en-AU" sz="3733" dirty="0"/>
              <a:t>Determine which pixels are covered by the primitive</a:t>
            </a:r>
          </a:p>
          <a:p>
            <a:pPr>
              <a:spcAft>
                <a:spcPts val="1889"/>
              </a:spcAft>
              <a:buSzPct val="45000"/>
              <a:buFont typeface="StarSymbol"/>
              <a:buChar char="●"/>
            </a:pPr>
            <a:r>
              <a:rPr lang="en-AU" sz="3733" dirty="0"/>
              <a:t>Fragment – data relevant to a pixel, finally resolves to a colour/output value (RGB, luminance etc.)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etting started with pipelines | Learning Vulkan">
            <a:extLst>
              <a:ext uri="{FF2B5EF4-FFF2-40B4-BE49-F238E27FC236}">
                <a16:creationId xmlns:a16="http://schemas.microsoft.com/office/drawing/2014/main" id="{83A405B3-E1FC-4B26-EAC5-86342D7D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0"/>
            <a:ext cx="8218488"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065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Graphics Pipeline">
            <a:extLst>
              <a:ext uri="{FF2B5EF4-FFF2-40B4-BE49-F238E27FC236}">
                <a16:creationId xmlns:a16="http://schemas.microsoft.com/office/drawing/2014/main" id="{E1EF3B58-3CDD-6A85-FB31-D6827A3F3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39"/>
          <a:stretch/>
        </p:blipFill>
        <p:spPr bwMode="auto">
          <a:xfrm>
            <a:off x="622803" y="146594"/>
            <a:ext cx="6092947" cy="70982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29AF94A-D01D-F516-611F-0410F5FE3E65}"/>
              </a:ext>
            </a:extLst>
          </p:cNvPr>
          <p:cNvSpPr>
            <a:spLocks noGrp="1"/>
          </p:cNvSpPr>
          <p:nvPr>
            <p:ph idx="1"/>
          </p:nvPr>
        </p:nvSpPr>
        <p:spPr>
          <a:xfrm>
            <a:off x="7549661" y="1088454"/>
            <a:ext cx="4967879" cy="5372269"/>
          </a:xfrm>
        </p:spPr>
        <p:txBody>
          <a:bodyPr/>
          <a:lstStyle/>
          <a:p>
            <a:pPr marL="0" indent="0">
              <a:buNone/>
            </a:pPr>
            <a:r>
              <a:rPr lang="en-AU" dirty="0"/>
              <a:t>Vulkan Graphics Pipeline</a:t>
            </a:r>
          </a:p>
        </p:txBody>
      </p:sp>
    </p:spTree>
    <p:extLst>
      <p:ext uri="{BB962C8B-B14F-4D97-AF65-F5344CB8AC3E}">
        <p14:creationId xmlns:p14="http://schemas.microsoft.com/office/powerpoint/2010/main" val="923972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DD10AE97-2C25-7C0B-A29F-FC3B8FDAB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1313"/>
            <a:ext cx="13439775" cy="4335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76B530-11BB-7454-692F-E63BDAB9B767}"/>
              </a:ext>
            </a:extLst>
          </p:cNvPr>
          <p:cNvSpPr>
            <a:spLocks noGrp="1"/>
          </p:cNvSpPr>
          <p:nvPr>
            <p:ph type="title"/>
          </p:nvPr>
        </p:nvSpPr>
        <p:spPr>
          <a:xfrm>
            <a:off x="923985" y="402483"/>
            <a:ext cx="11591806" cy="629148"/>
          </a:xfrm>
        </p:spPr>
        <p:txBody>
          <a:bodyPr>
            <a:normAutofit fontScale="90000"/>
          </a:bodyPr>
          <a:lstStyle/>
          <a:p>
            <a:r>
              <a:rPr lang="en-AU" b="1" dirty="0"/>
              <a:t>The Vulkan Application</a:t>
            </a:r>
          </a:p>
        </p:txBody>
      </p:sp>
    </p:spTree>
    <p:extLst>
      <p:ext uri="{BB962C8B-B14F-4D97-AF65-F5344CB8AC3E}">
        <p14:creationId xmlns:p14="http://schemas.microsoft.com/office/powerpoint/2010/main" val="3377949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E520-0D9F-B8E8-944B-E389B16DF476}"/>
              </a:ext>
            </a:extLst>
          </p:cNvPr>
          <p:cNvSpPr>
            <a:spLocks noGrp="1"/>
          </p:cNvSpPr>
          <p:nvPr>
            <p:ph type="title"/>
          </p:nvPr>
        </p:nvSpPr>
        <p:spPr/>
        <p:txBody>
          <a:bodyPr/>
          <a:lstStyle/>
          <a:p>
            <a:r>
              <a:rPr lang="en-AU" b="1" dirty="0"/>
              <a:t>Vulkan Sample – Hello Triangle</a:t>
            </a:r>
          </a:p>
        </p:txBody>
      </p:sp>
      <p:sp>
        <p:nvSpPr>
          <p:cNvPr id="3" name="Content Placeholder 2">
            <a:extLst>
              <a:ext uri="{FF2B5EF4-FFF2-40B4-BE49-F238E27FC236}">
                <a16:creationId xmlns:a16="http://schemas.microsoft.com/office/drawing/2014/main" id="{A0B2CD4D-EBB2-317F-C3F8-A6499A02A3CB}"/>
              </a:ext>
            </a:extLst>
          </p:cNvPr>
          <p:cNvSpPr>
            <a:spLocks noGrp="1"/>
          </p:cNvSpPr>
          <p:nvPr>
            <p:ph idx="1"/>
          </p:nvPr>
        </p:nvSpPr>
        <p:spPr/>
        <p:txBody>
          <a:bodyPr/>
          <a:lstStyle/>
          <a:p>
            <a:r>
              <a:rPr lang="en-AU" sz="3200" dirty="0"/>
              <a:t>Development Environment </a:t>
            </a:r>
          </a:p>
          <a:p>
            <a:pPr lvl="1"/>
            <a:r>
              <a:rPr lang="en-AU" dirty="0"/>
              <a:t>VS2017/C++17</a:t>
            </a:r>
          </a:p>
          <a:p>
            <a:pPr lvl="1"/>
            <a:r>
              <a:rPr lang="en-AU" dirty="0"/>
              <a:t>Vulkan 1.3.250.1</a:t>
            </a:r>
          </a:p>
          <a:p>
            <a:pPr lvl="1"/>
            <a:r>
              <a:rPr lang="en-AU" dirty="0"/>
              <a:t>GLFW 3.0.4</a:t>
            </a:r>
          </a:p>
          <a:p>
            <a:pPr lvl="1"/>
            <a:r>
              <a:rPr lang="en-AU" dirty="0"/>
              <a:t>GLM</a:t>
            </a:r>
          </a:p>
          <a:p>
            <a:pPr lvl="1"/>
            <a:r>
              <a:rPr lang="en-AU" dirty="0"/>
              <a:t>STB (for texture load)</a:t>
            </a:r>
          </a:p>
          <a:p>
            <a:r>
              <a:rPr lang="en-AU" dirty="0"/>
              <a:t>Source: </a:t>
            </a:r>
            <a:r>
              <a:rPr lang="en-AU" dirty="0">
                <a:hlinkClick r:id="rId2"/>
              </a:rPr>
              <a:t>https://vulkan-tutorial.com</a:t>
            </a:r>
            <a:endParaRPr lang="en-AU" dirty="0"/>
          </a:p>
          <a:p>
            <a:endParaRPr lang="en-AU" dirty="0"/>
          </a:p>
        </p:txBody>
      </p:sp>
    </p:spTree>
    <p:extLst>
      <p:ext uri="{BB962C8B-B14F-4D97-AF65-F5344CB8AC3E}">
        <p14:creationId xmlns:p14="http://schemas.microsoft.com/office/powerpoint/2010/main" val="3549063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FDCBE-E57E-7957-9D39-DCFDC67AE903}"/>
              </a:ext>
            </a:extLst>
          </p:cNvPr>
          <p:cNvPicPr>
            <a:picLocks noChangeAspect="1"/>
          </p:cNvPicPr>
          <p:nvPr/>
        </p:nvPicPr>
        <p:blipFill rotWithShape="1">
          <a:blip r:embed="rId2"/>
          <a:srcRect b="67313"/>
          <a:stretch/>
        </p:blipFill>
        <p:spPr>
          <a:xfrm>
            <a:off x="363415" y="562149"/>
            <a:ext cx="12445709" cy="2392065"/>
          </a:xfrm>
          <a:prstGeom prst="rect">
            <a:avLst/>
          </a:prstGeom>
        </p:spPr>
      </p:pic>
      <p:sp>
        <p:nvSpPr>
          <p:cNvPr id="6" name="TextBox 5">
            <a:extLst>
              <a:ext uri="{FF2B5EF4-FFF2-40B4-BE49-F238E27FC236}">
                <a16:creationId xmlns:a16="http://schemas.microsoft.com/office/drawing/2014/main" id="{00FDAF17-AB8B-B569-E88D-35D5CF76235E}"/>
              </a:ext>
            </a:extLst>
          </p:cNvPr>
          <p:cNvSpPr txBox="1"/>
          <p:nvPr/>
        </p:nvSpPr>
        <p:spPr>
          <a:xfrm>
            <a:off x="744982" y="5287107"/>
            <a:ext cx="6705600" cy="1200329"/>
          </a:xfrm>
          <a:prstGeom prst="rect">
            <a:avLst/>
          </a:prstGeom>
          <a:noFill/>
        </p:spPr>
        <p:txBody>
          <a:bodyPr wrap="square" rtlCol="0">
            <a:spAutoFit/>
          </a:bodyPr>
          <a:lstStyle/>
          <a:p>
            <a:r>
              <a:rPr lang="en-AU" sz="2400" b="1" dirty="0"/>
              <a:t>See: </a:t>
            </a:r>
          </a:p>
          <a:p>
            <a:r>
              <a:rPr lang="en-AU" sz="2400" b="1" dirty="0">
                <a:hlinkClick r:id="rId3"/>
              </a:rPr>
              <a:t>https://www.glfw.org/docs/3.3/index.html</a:t>
            </a:r>
            <a:endParaRPr lang="en-AU" sz="2400" b="1" dirty="0"/>
          </a:p>
          <a:p>
            <a:endParaRPr lang="en-AU" sz="2400" b="1" dirty="0"/>
          </a:p>
        </p:txBody>
      </p:sp>
      <p:pic>
        <p:nvPicPr>
          <p:cNvPr id="3" name="Picture 2">
            <a:extLst>
              <a:ext uri="{FF2B5EF4-FFF2-40B4-BE49-F238E27FC236}">
                <a16:creationId xmlns:a16="http://schemas.microsoft.com/office/drawing/2014/main" id="{65914EBF-A1F1-0F01-6CE4-37F8516D23B4}"/>
              </a:ext>
            </a:extLst>
          </p:cNvPr>
          <p:cNvPicPr>
            <a:picLocks noChangeAspect="1"/>
          </p:cNvPicPr>
          <p:nvPr/>
        </p:nvPicPr>
        <p:blipFill>
          <a:blip r:embed="rId4"/>
          <a:stretch>
            <a:fillRect/>
          </a:stretch>
        </p:blipFill>
        <p:spPr>
          <a:xfrm>
            <a:off x="6556639" y="3033176"/>
            <a:ext cx="6271897" cy="3848269"/>
          </a:xfrm>
          <a:prstGeom prst="rect">
            <a:avLst/>
          </a:prstGeom>
        </p:spPr>
      </p:pic>
    </p:spTree>
    <p:extLst>
      <p:ext uri="{BB962C8B-B14F-4D97-AF65-F5344CB8AC3E}">
        <p14:creationId xmlns:p14="http://schemas.microsoft.com/office/powerpoint/2010/main" val="2670180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a:xfrm>
            <a:off x="923985" y="402483"/>
            <a:ext cx="11591806" cy="1069740"/>
          </a:xfrm>
        </p:spPr>
        <p:txBody>
          <a:bodyPr/>
          <a:lstStyle/>
          <a:p>
            <a:r>
              <a:rPr lang="en-AU" b="1" dirty="0"/>
              <a:t>Visual Studio Setup</a:t>
            </a:r>
          </a:p>
        </p:txBody>
      </p:sp>
      <p:pic>
        <p:nvPicPr>
          <p:cNvPr id="18434" name="Picture 2">
            <a:extLst>
              <a:ext uri="{FF2B5EF4-FFF2-40B4-BE49-F238E27FC236}">
                <a16:creationId xmlns:a16="http://schemas.microsoft.com/office/drawing/2014/main" id="{674F2C74-23AA-EFEB-0345-1A540587B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986" y="1472223"/>
            <a:ext cx="9075801" cy="585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354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a:xfrm>
            <a:off x="935708" y="402483"/>
            <a:ext cx="11591806" cy="1461188"/>
          </a:xfrm>
        </p:spPr>
        <p:txBody>
          <a:bodyPr/>
          <a:lstStyle/>
          <a:p>
            <a:r>
              <a:rPr lang="en-AU" b="1" dirty="0"/>
              <a:t>Visual Studio Setup</a:t>
            </a:r>
          </a:p>
        </p:txBody>
      </p:sp>
      <p:pic>
        <p:nvPicPr>
          <p:cNvPr id="19458" name="Picture 2">
            <a:extLst>
              <a:ext uri="{FF2B5EF4-FFF2-40B4-BE49-F238E27FC236}">
                <a16:creationId xmlns:a16="http://schemas.microsoft.com/office/drawing/2014/main" id="{DA140386-13E5-82E6-BA71-824C01A33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953" y="1863671"/>
            <a:ext cx="6891867" cy="516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833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ChangeArrowheads="1"/>
          </p:cNvSpPr>
          <p:nvPr>
            <p:ph type="title"/>
          </p:nvPr>
        </p:nvSpPr>
        <p:spPr>
          <a:ln/>
        </p:spPr>
        <p:txBody>
          <a:bodyPr wrap="square" lIns="0" tIns="42237" rIns="0" bIns="0" anchor="ctr" anchorCtr="1">
            <a:noAutofit/>
          </a:bodyPr>
          <a:lstStyle/>
          <a:p>
            <a:pPr>
              <a:tabLst>
                <a:tab pos="965231" algn="l"/>
                <a:tab pos="1930463" algn="l"/>
                <a:tab pos="2893580" algn="l"/>
                <a:tab pos="3858810" algn="l"/>
                <a:tab pos="4824044" algn="l"/>
                <a:tab pos="5791394" algn="l"/>
                <a:tab pos="6756626" algn="l"/>
                <a:tab pos="7721857" algn="l"/>
                <a:tab pos="8684973" algn="l"/>
                <a:tab pos="9650204" algn="l"/>
                <a:tab pos="10615436" algn="l"/>
                <a:tab pos="11582786" algn="l"/>
              </a:tabLst>
            </a:pPr>
            <a:r>
              <a:rPr lang="en-US" altLang="en-US" sz="4800" b="1" dirty="0"/>
              <a:t>Setup and Resources</a:t>
            </a:r>
          </a:p>
        </p:txBody>
      </p:sp>
      <p:sp>
        <p:nvSpPr>
          <p:cNvPr id="2" name="Content Placeholder 1">
            <a:extLst>
              <a:ext uri="{FF2B5EF4-FFF2-40B4-BE49-F238E27FC236}">
                <a16:creationId xmlns:a16="http://schemas.microsoft.com/office/drawing/2014/main" id="{9BDACC10-8D18-F3FE-2DB5-CE1BB0C062CE}"/>
              </a:ext>
            </a:extLst>
          </p:cNvPr>
          <p:cNvSpPr>
            <a:spLocks noGrp="1"/>
          </p:cNvSpPr>
          <p:nvPr>
            <p:ph idx="1"/>
          </p:nvPr>
        </p:nvSpPr>
        <p:spPr/>
        <p:txBody>
          <a:bodyPr/>
          <a:lstStyle/>
          <a:p>
            <a:pPr>
              <a:spcAft>
                <a:spcPts val="1900"/>
              </a:spcAft>
              <a:buSzPct val="45000"/>
              <a:buFont typeface="Wingdings" panose="05000000000000000000" pitchFamily="2" charset="2"/>
              <a:buChar char=""/>
            </a:pPr>
            <a:r>
              <a:rPr lang="en-US" altLang="en-US" sz="3200" dirty="0"/>
              <a:t>Course Content (will be updated progressively)</a:t>
            </a:r>
          </a:p>
          <a:p>
            <a:pPr marL="0" indent="0">
              <a:spcAft>
                <a:spcPts val="1900"/>
              </a:spcAft>
              <a:buSzPct val="45000"/>
              <a:buNone/>
            </a:pPr>
            <a:r>
              <a:rPr lang="en-US" altLang="en-US" sz="3200" dirty="0">
                <a:hlinkClick r:id="rId3"/>
              </a:rPr>
              <a:t>https://github.com/kbvis3d/toshiba-vulkan-2023</a:t>
            </a:r>
            <a:endParaRPr lang="en-AU" dirty="0"/>
          </a:p>
        </p:txBody>
      </p:sp>
    </p:spTree>
    <p:extLst>
      <p:ext uri="{BB962C8B-B14F-4D97-AF65-F5344CB8AC3E}">
        <p14:creationId xmlns:p14="http://schemas.microsoft.com/office/powerpoint/2010/main" val="27681774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p:txBody>
          <a:bodyPr/>
          <a:lstStyle/>
          <a:p>
            <a:r>
              <a:rPr lang="en-AU" b="1" dirty="0"/>
              <a:t>Visual Studio Setup</a:t>
            </a:r>
          </a:p>
        </p:txBody>
      </p:sp>
      <p:pic>
        <p:nvPicPr>
          <p:cNvPr id="19458" name="Picture 2">
            <a:extLst>
              <a:ext uri="{FF2B5EF4-FFF2-40B4-BE49-F238E27FC236}">
                <a16:creationId xmlns:a16="http://schemas.microsoft.com/office/drawing/2014/main" id="{DA140386-13E5-82E6-BA71-824C01A33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953" y="1863671"/>
            <a:ext cx="6891867" cy="516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261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p:txBody>
          <a:bodyPr/>
          <a:lstStyle/>
          <a:p>
            <a:r>
              <a:rPr lang="en-AU" b="1" dirty="0"/>
              <a:t>Visual Studio Directories</a:t>
            </a:r>
          </a:p>
        </p:txBody>
      </p:sp>
      <p:pic>
        <p:nvPicPr>
          <p:cNvPr id="20482" name="Picture 2">
            <a:extLst>
              <a:ext uri="{FF2B5EF4-FFF2-40B4-BE49-F238E27FC236}">
                <a16:creationId xmlns:a16="http://schemas.microsoft.com/office/drawing/2014/main" id="{0A828E7F-C6B7-BE12-D26D-DCBEDAE2B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84" y="2059008"/>
            <a:ext cx="7282926" cy="21613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9AF3181B-64B2-7AE9-213B-CB4187C3D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84" y="4714393"/>
            <a:ext cx="7282926" cy="216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436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a:xfrm>
            <a:off x="923985" y="402483"/>
            <a:ext cx="11591806" cy="790575"/>
          </a:xfrm>
        </p:spPr>
        <p:txBody>
          <a:bodyPr/>
          <a:lstStyle/>
          <a:p>
            <a:r>
              <a:rPr lang="en-AU" b="1" dirty="0"/>
              <a:t>Visual Studio Linker</a:t>
            </a:r>
          </a:p>
        </p:txBody>
      </p:sp>
      <p:pic>
        <p:nvPicPr>
          <p:cNvPr id="21506" name="Picture 2">
            <a:extLst>
              <a:ext uri="{FF2B5EF4-FFF2-40B4-BE49-F238E27FC236}">
                <a16:creationId xmlns:a16="http://schemas.microsoft.com/office/drawing/2014/main" id="{D0958054-C9F7-B59C-8D25-E93D76A5F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84" y="1504462"/>
            <a:ext cx="10568522" cy="54356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2D160F4E-667A-B453-068C-D5ADED091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540" y="3173534"/>
            <a:ext cx="4276725"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23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1F90-3946-4EE5-A29C-8A24E1A82E38}"/>
              </a:ext>
            </a:extLst>
          </p:cNvPr>
          <p:cNvSpPr>
            <a:spLocks noGrp="1"/>
          </p:cNvSpPr>
          <p:nvPr>
            <p:ph type="title"/>
          </p:nvPr>
        </p:nvSpPr>
        <p:spPr/>
        <p:txBody>
          <a:bodyPr/>
          <a:lstStyle/>
          <a:p>
            <a:r>
              <a:rPr lang="en-AU" b="1" dirty="0"/>
              <a:t>C++17</a:t>
            </a:r>
          </a:p>
        </p:txBody>
      </p:sp>
      <p:pic>
        <p:nvPicPr>
          <p:cNvPr id="22530" name="Picture 2">
            <a:extLst>
              <a:ext uri="{FF2B5EF4-FFF2-40B4-BE49-F238E27FC236}">
                <a16:creationId xmlns:a16="http://schemas.microsoft.com/office/drawing/2014/main" id="{AA1A158D-2C73-4853-21DE-C34E96BE5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84" y="2012414"/>
            <a:ext cx="11237446" cy="312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215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Vulkan API Objects">
            <a:extLst>
              <a:ext uri="{FF2B5EF4-FFF2-40B4-BE49-F238E27FC236}">
                <a16:creationId xmlns:a16="http://schemas.microsoft.com/office/drawing/2014/main" id="{2DA3D450-3F65-D759-9A8D-3934066F7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223003" cy="739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784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Getting started with the Vulkan programming model | Learning Vulkan">
            <a:extLst>
              <a:ext uri="{FF2B5EF4-FFF2-40B4-BE49-F238E27FC236}">
                <a16:creationId xmlns:a16="http://schemas.microsoft.com/office/drawing/2014/main" id="{C6D43969-85F2-A445-10AF-9DECD78D3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4" y="1399320"/>
            <a:ext cx="10487025" cy="527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19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0CBE-AE55-4D1B-C199-F34D0F199099}"/>
              </a:ext>
            </a:extLst>
          </p:cNvPr>
          <p:cNvSpPr>
            <a:spLocks noGrp="1"/>
          </p:cNvSpPr>
          <p:nvPr>
            <p:ph type="title"/>
          </p:nvPr>
        </p:nvSpPr>
        <p:spPr>
          <a:xfrm>
            <a:off x="935708" y="1"/>
            <a:ext cx="11591806" cy="1348154"/>
          </a:xfrm>
        </p:spPr>
        <p:txBody>
          <a:bodyPr/>
          <a:lstStyle/>
          <a:p>
            <a:r>
              <a:rPr lang="en-AU" b="1" dirty="0"/>
              <a:t>Hello Triangle</a:t>
            </a:r>
          </a:p>
        </p:txBody>
      </p:sp>
      <p:pic>
        <p:nvPicPr>
          <p:cNvPr id="4" name="Picture 3">
            <a:extLst>
              <a:ext uri="{FF2B5EF4-FFF2-40B4-BE49-F238E27FC236}">
                <a16:creationId xmlns:a16="http://schemas.microsoft.com/office/drawing/2014/main" id="{D452F408-D8F5-1B51-3A26-6FF7E6CC132E}"/>
              </a:ext>
            </a:extLst>
          </p:cNvPr>
          <p:cNvPicPr>
            <a:picLocks noChangeAspect="1"/>
          </p:cNvPicPr>
          <p:nvPr/>
        </p:nvPicPr>
        <p:blipFill>
          <a:blip r:embed="rId2"/>
          <a:stretch>
            <a:fillRect/>
          </a:stretch>
        </p:blipFill>
        <p:spPr>
          <a:xfrm>
            <a:off x="3519515" y="1602940"/>
            <a:ext cx="6119390" cy="4869602"/>
          </a:xfrm>
          <a:prstGeom prst="rect">
            <a:avLst/>
          </a:prstGeom>
        </p:spPr>
      </p:pic>
      <p:sp>
        <p:nvSpPr>
          <p:cNvPr id="5" name="TextBox 4">
            <a:extLst>
              <a:ext uri="{FF2B5EF4-FFF2-40B4-BE49-F238E27FC236}">
                <a16:creationId xmlns:a16="http://schemas.microsoft.com/office/drawing/2014/main" id="{43B27C51-ADF3-FC42-28B0-BFCC637125FA}"/>
              </a:ext>
            </a:extLst>
          </p:cNvPr>
          <p:cNvSpPr txBox="1"/>
          <p:nvPr/>
        </p:nvSpPr>
        <p:spPr>
          <a:xfrm>
            <a:off x="3220549" y="6727327"/>
            <a:ext cx="6717322" cy="646331"/>
          </a:xfrm>
          <a:prstGeom prst="rect">
            <a:avLst/>
          </a:prstGeom>
          <a:noFill/>
        </p:spPr>
        <p:txBody>
          <a:bodyPr wrap="square">
            <a:spAutoFit/>
          </a:bodyPr>
          <a:lstStyle/>
          <a:p>
            <a:r>
              <a:rPr lang="en-AU" dirty="0">
                <a:hlinkClick r:id="rId3"/>
              </a:rPr>
              <a:t>https://vulkan-tutorial.com/Drawing_a_triangle/Setup/Base_code</a:t>
            </a:r>
            <a:endParaRPr lang="en-AU" dirty="0"/>
          </a:p>
          <a:p>
            <a:endParaRPr lang="en-AU" dirty="0"/>
          </a:p>
        </p:txBody>
      </p:sp>
    </p:spTree>
    <p:extLst>
      <p:ext uri="{BB962C8B-B14F-4D97-AF65-F5344CB8AC3E}">
        <p14:creationId xmlns:p14="http://schemas.microsoft.com/office/powerpoint/2010/main" val="3333120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F109-B896-FAA6-CE7E-9614CBE6451B}"/>
              </a:ext>
            </a:extLst>
          </p:cNvPr>
          <p:cNvSpPr>
            <a:spLocks noGrp="1"/>
          </p:cNvSpPr>
          <p:nvPr>
            <p:ph type="title"/>
          </p:nvPr>
        </p:nvSpPr>
        <p:spPr/>
        <p:txBody>
          <a:bodyPr/>
          <a:lstStyle/>
          <a:p>
            <a:r>
              <a:rPr lang="en-AU" b="1" dirty="0"/>
              <a:t>General Structure</a:t>
            </a:r>
          </a:p>
        </p:txBody>
      </p:sp>
      <p:sp>
        <p:nvSpPr>
          <p:cNvPr id="7" name="Text Placeholder 6">
            <a:extLst>
              <a:ext uri="{FF2B5EF4-FFF2-40B4-BE49-F238E27FC236}">
                <a16:creationId xmlns:a16="http://schemas.microsoft.com/office/drawing/2014/main" id="{357C3D75-DB7B-CBFA-0E3F-A783523A8097}"/>
              </a:ext>
            </a:extLst>
          </p:cNvPr>
          <p:cNvSpPr>
            <a:spLocks noGrp="1"/>
          </p:cNvSpPr>
          <p:nvPr>
            <p:ph type="body" sz="half" idx="2"/>
          </p:nvPr>
        </p:nvSpPr>
        <p:spPr>
          <a:xfrm>
            <a:off x="925736" y="2637692"/>
            <a:ext cx="4334677" cy="3831780"/>
          </a:xfrm>
        </p:spPr>
        <p:txBody>
          <a:bodyPr>
            <a:normAutofit/>
          </a:bodyPr>
          <a:lstStyle/>
          <a:p>
            <a:r>
              <a:rPr lang="en-AU" sz="2400" dirty="0" err="1"/>
              <a:t>VulkanTutorial</a:t>
            </a:r>
            <a:r>
              <a:rPr lang="en-AU" sz="2400" dirty="0"/>
              <a:t>\00_base_code</a:t>
            </a:r>
          </a:p>
        </p:txBody>
      </p:sp>
      <p:pic>
        <p:nvPicPr>
          <p:cNvPr id="9" name="Picture 8">
            <a:extLst>
              <a:ext uri="{FF2B5EF4-FFF2-40B4-BE49-F238E27FC236}">
                <a16:creationId xmlns:a16="http://schemas.microsoft.com/office/drawing/2014/main" id="{9E06527B-460A-44D0-3212-09D942B5E83E}"/>
              </a:ext>
            </a:extLst>
          </p:cNvPr>
          <p:cNvPicPr>
            <a:picLocks noChangeAspect="1"/>
          </p:cNvPicPr>
          <p:nvPr/>
        </p:nvPicPr>
        <p:blipFill>
          <a:blip r:embed="rId2"/>
          <a:stretch>
            <a:fillRect/>
          </a:stretch>
        </p:blipFill>
        <p:spPr>
          <a:xfrm>
            <a:off x="5373022" y="232219"/>
            <a:ext cx="5845963" cy="7080718"/>
          </a:xfrm>
          <a:prstGeom prst="rect">
            <a:avLst/>
          </a:prstGeom>
        </p:spPr>
      </p:pic>
    </p:spTree>
    <p:extLst>
      <p:ext uri="{BB962C8B-B14F-4D97-AF65-F5344CB8AC3E}">
        <p14:creationId xmlns:p14="http://schemas.microsoft.com/office/powerpoint/2010/main" val="4081522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C3FEDF6-9CE4-D652-BD19-557BFD032CBC}"/>
              </a:ext>
            </a:extLst>
          </p:cNvPr>
          <p:cNvSpPr>
            <a:spLocks noGrp="1"/>
          </p:cNvSpPr>
          <p:nvPr>
            <p:ph type="title"/>
          </p:nvPr>
        </p:nvSpPr>
        <p:spPr>
          <a:xfrm>
            <a:off x="923984" y="132853"/>
            <a:ext cx="11591806" cy="699486"/>
          </a:xfrm>
        </p:spPr>
        <p:txBody>
          <a:bodyPr>
            <a:normAutofit fontScale="90000"/>
          </a:bodyPr>
          <a:lstStyle/>
          <a:p>
            <a:r>
              <a:rPr lang="en-AU" b="1" dirty="0"/>
              <a:t>Creating an Instance </a:t>
            </a:r>
            <a:r>
              <a:rPr lang="en-AU" sz="3600" b="1" dirty="0"/>
              <a:t>(</a:t>
            </a:r>
            <a:r>
              <a:rPr lang="en-AU" sz="3600" b="1" dirty="0" err="1"/>
              <a:t>VulkanTutorial</a:t>
            </a:r>
            <a:r>
              <a:rPr lang="en-AU" sz="3600" b="1" dirty="0"/>
              <a:t>\15_hello_triangle)</a:t>
            </a:r>
            <a:endParaRPr lang="en-AU" b="1" dirty="0"/>
          </a:p>
        </p:txBody>
      </p:sp>
      <p:pic>
        <p:nvPicPr>
          <p:cNvPr id="14" name="Picture 13">
            <a:extLst>
              <a:ext uri="{FF2B5EF4-FFF2-40B4-BE49-F238E27FC236}">
                <a16:creationId xmlns:a16="http://schemas.microsoft.com/office/drawing/2014/main" id="{2C9FA176-04BB-09CC-28DA-69171E3833D4}"/>
              </a:ext>
            </a:extLst>
          </p:cNvPr>
          <p:cNvPicPr>
            <a:picLocks noChangeAspect="1"/>
          </p:cNvPicPr>
          <p:nvPr/>
        </p:nvPicPr>
        <p:blipFill>
          <a:blip r:embed="rId2"/>
          <a:stretch>
            <a:fillRect/>
          </a:stretch>
        </p:blipFill>
        <p:spPr>
          <a:xfrm>
            <a:off x="923983" y="951723"/>
            <a:ext cx="9712427" cy="6386923"/>
          </a:xfrm>
          <a:prstGeom prst="rect">
            <a:avLst/>
          </a:prstGeom>
        </p:spPr>
      </p:pic>
    </p:spTree>
    <p:extLst>
      <p:ext uri="{BB962C8B-B14F-4D97-AF65-F5344CB8AC3E}">
        <p14:creationId xmlns:p14="http://schemas.microsoft.com/office/powerpoint/2010/main" val="877314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F109-B896-FAA6-CE7E-9614CBE6451B}"/>
              </a:ext>
            </a:extLst>
          </p:cNvPr>
          <p:cNvSpPr>
            <a:spLocks noGrp="1"/>
          </p:cNvSpPr>
          <p:nvPr>
            <p:ph type="title"/>
          </p:nvPr>
        </p:nvSpPr>
        <p:spPr>
          <a:xfrm>
            <a:off x="923985" y="39070"/>
            <a:ext cx="11591806" cy="1109792"/>
          </a:xfrm>
        </p:spPr>
        <p:txBody>
          <a:bodyPr/>
          <a:lstStyle/>
          <a:p>
            <a:r>
              <a:rPr lang="en-AU" dirty="0"/>
              <a:t>Creating an Instance</a:t>
            </a:r>
          </a:p>
        </p:txBody>
      </p:sp>
      <p:pic>
        <p:nvPicPr>
          <p:cNvPr id="6" name="Picture 5">
            <a:extLst>
              <a:ext uri="{FF2B5EF4-FFF2-40B4-BE49-F238E27FC236}">
                <a16:creationId xmlns:a16="http://schemas.microsoft.com/office/drawing/2014/main" id="{4FBFC1BB-6542-13C7-547E-05A99920A7BB}"/>
              </a:ext>
            </a:extLst>
          </p:cNvPr>
          <p:cNvPicPr>
            <a:picLocks noChangeAspect="1"/>
          </p:cNvPicPr>
          <p:nvPr/>
        </p:nvPicPr>
        <p:blipFill>
          <a:blip r:embed="rId2"/>
          <a:stretch>
            <a:fillRect/>
          </a:stretch>
        </p:blipFill>
        <p:spPr>
          <a:xfrm>
            <a:off x="923984" y="1097364"/>
            <a:ext cx="8759278" cy="6260439"/>
          </a:xfrm>
          <a:prstGeom prst="rect">
            <a:avLst/>
          </a:prstGeom>
        </p:spPr>
      </p:pic>
    </p:spTree>
    <p:extLst>
      <p:ext uri="{BB962C8B-B14F-4D97-AF65-F5344CB8AC3E}">
        <p14:creationId xmlns:p14="http://schemas.microsoft.com/office/powerpoint/2010/main" val="1559481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968C-332D-2316-D8F3-976CA4AC020F}"/>
              </a:ext>
            </a:extLst>
          </p:cNvPr>
          <p:cNvSpPr>
            <a:spLocks noGrp="1"/>
          </p:cNvSpPr>
          <p:nvPr>
            <p:ph type="title"/>
          </p:nvPr>
        </p:nvSpPr>
        <p:spPr>
          <a:xfrm>
            <a:off x="923985" y="379037"/>
            <a:ext cx="11591806" cy="1461188"/>
          </a:xfrm>
        </p:spPr>
        <p:txBody>
          <a:bodyPr/>
          <a:lstStyle/>
          <a:p>
            <a:r>
              <a:rPr lang="en-AU" b="1" dirty="0"/>
              <a:t>Graphics Primer</a:t>
            </a:r>
          </a:p>
        </p:txBody>
      </p:sp>
      <p:sp>
        <p:nvSpPr>
          <p:cNvPr id="3" name="Content Placeholder 2">
            <a:extLst>
              <a:ext uri="{FF2B5EF4-FFF2-40B4-BE49-F238E27FC236}">
                <a16:creationId xmlns:a16="http://schemas.microsoft.com/office/drawing/2014/main" id="{245B1DEF-26D2-B27E-D66A-E6C5B0801051}"/>
              </a:ext>
            </a:extLst>
          </p:cNvPr>
          <p:cNvSpPr>
            <a:spLocks noGrp="1"/>
          </p:cNvSpPr>
          <p:nvPr>
            <p:ph idx="1"/>
          </p:nvPr>
        </p:nvSpPr>
        <p:spPr>
          <a:xfrm>
            <a:off x="923985" y="1840225"/>
            <a:ext cx="11591806" cy="4968733"/>
          </a:xfrm>
        </p:spPr>
        <p:txBody>
          <a:bodyPr>
            <a:normAutofit fontScale="92500" lnSpcReduction="10000"/>
          </a:bodyPr>
          <a:lstStyle/>
          <a:p>
            <a:r>
              <a:rPr lang="en-AU" dirty="0"/>
              <a:t>Skim through the included introductory material to understand the primary motivation behind graphics APIs:</a:t>
            </a:r>
          </a:p>
          <a:p>
            <a:pPr lvl="1"/>
            <a:r>
              <a:rPr lang="en-AU" dirty="0"/>
              <a:t>Perspective Projection and Rasterization</a:t>
            </a:r>
          </a:p>
          <a:p>
            <a:pPr lvl="1"/>
            <a:r>
              <a:rPr lang="en-AU" dirty="0"/>
              <a:t>Spatial Transformations</a:t>
            </a:r>
          </a:p>
          <a:p>
            <a:pPr lvl="1"/>
            <a:r>
              <a:rPr lang="en-AU" dirty="0"/>
              <a:t>The Rendering Equation</a:t>
            </a:r>
          </a:p>
          <a:p>
            <a:pPr lvl="1"/>
            <a:r>
              <a:rPr lang="en-AU" dirty="0"/>
              <a:t>Depth and Transparency</a:t>
            </a:r>
          </a:p>
          <a:p>
            <a:pPr lvl="1"/>
            <a:endParaRPr lang="en-AU" dirty="0"/>
          </a:p>
          <a:p>
            <a:pPr marL="0" indent="0">
              <a:buNone/>
            </a:pPr>
            <a:r>
              <a:rPr lang="en-AU" sz="2800" i="1" dirty="0"/>
              <a:t>Note: The idea is to get a sense of the tasks Vulkan is meant to perform and pick up </a:t>
            </a:r>
            <a:r>
              <a:rPr lang="en-AU" sz="2800" i="1"/>
              <a:t>salient vocabulary</a:t>
            </a:r>
          </a:p>
          <a:p>
            <a:pPr marL="0" indent="0">
              <a:buNone/>
            </a:pPr>
            <a:endParaRPr lang="en-AU" i="1" dirty="0"/>
          </a:p>
          <a:p>
            <a:pPr marL="0" indent="0">
              <a:buNone/>
            </a:pPr>
            <a:r>
              <a:rPr lang="en-AU" dirty="0"/>
              <a:t>For the full course material visit the CMU course page:</a:t>
            </a:r>
          </a:p>
          <a:p>
            <a:pPr marL="0" indent="0">
              <a:buNone/>
            </a:pPr>
            <a:r>
              <a:rPr lang="en-AU" dirty="0">
                <a:hlinkClick r:id="rId2"/>
              </a:rPr>
              <a:t>http://15462.courses.cs.cmu.edu/spring2023/</a:t>
            </a:r>
            <a:endParaRPr lang="en-AU" dirty="0"/>
          </a:p>
          <a:p>
            <a:pPr marL="0" indent="0">
              <a:buNone/>
            </a:pPr>
            <a:endParaRPr lang="en-AU" dirty="0"/>
          </a:p>
        </p:txBody>
      </p:sp>
    </p:spTree>
    <p:extLst>
      <p:ext uri="{BB962C8B-B14F-4D97-AF65-F5344CB8AC3E}">
        <p14:creationId xmlns:p14="http://schemas.microsoft.com/office/powerpoint/2010/main" val="1253647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reate a Swapchain">
            <a:extLst>
              <a:ext uri="{FF2B5EF4-FFF2-40B4-BE49-F238E27FC236}">
                <a16:creationId xmlns:a16="http://schemas.microsoft.com/office/drawing/2014/main" id="{FA8D1F13-0071-613D-764B-8542A9D5E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877" y="339970"/>
            <a:ext cx="8897470" cy="712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734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22B5B3-6B14-187A-B730-D2717389E72C}"/>
              </a:ext>
            </a:extLst>
          </p:cNvPr>
          <p:cNvPicPr>
            <a:picLocks noChangeAspect="1"/>
          </p:cNvPicPr>
          <p:nvPr/>
        </p:nvPicPr>
        <p:blipFill>
          <a:blip r:embed="rId2"/>
          <a:stretch>
            <a:fillRect/>
          </a:stretch>
        </p:blipFill>
        <p:spPr>
          <a:xfrm>
            <a:off x="671046" y="392254"/>
            <a:ext cx="10993416" cy="6896490"/>
          </a:xfrm>
          <a:prstGeom prst="rect">
            <a:avLst/>
          </a:prstGeom>
        </p:spPr>
      </p:pic>
    </p:spTree>
    <p:extLst>
      <p:ext uri="{BB962C8B-B14F-4D97-AF65-F5344CB8AC3E}">
        <p14:creationId xmlns:p14="http://schemas.microsoft.com/office/powerpoint/2010/main" val="466559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22B5B3-6B14-187A-B730-D2717389E72C}"/>
              </a:ext>
            </a:extLst>
          </p:cNvPr>
          <p:cNvPicPr>
            <a:picLocks noChangeAspect="1"/>
          </p:cNvPicPr>
          <p:nvPr/>
        </p:nvPicPr>
        <p:blipFill>
          <a:blip r:embed="rId2"/>
          <a:stretch>
            <a:fillRect/>
          </a:stretch>
        </p:blipFill>
        <p:spPr>
          <a:xfrm>
            <a:off x="671046" y="392254"/>
            <a:ext cx="10993416" cy="6896490"/>
          </a:xfrm>
          <a:prstGeom prst="rect">
            <a:avLst/>
          </a:prstGeom>
        </p:spPr>
      </p:pic>
    </p:spTree>
    <p:extLst>
      <p:ext uri="{BB962C8B-B14F-4D97-AF65-F5344CB8AC3E}">
        <p14:creationId xmlns:p14="http://schemas.microsoft.com/office/powerpoint/2010/main" val="185802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Understanding queues and queue families | Learning Vulkan">
            <a:extLst>
              <a:ext uri="{FF2B5EF4-FFF2-40B4-BE49-F238E27FC236}">
                <a16:creationId xmlns:a16="http://schemas.microsoft.com/office/drawing/2014/main" id="{C403F8FF-6D0F-A576-E12D-C1F6E2F57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99" y="3883512"/>
            <a:ext cx="10576236" cy="3068884"/>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Understanding queues and queue families | Learning Vulkan">
            <a:extLst>
              <a:ext uri="{FF2B5EF4-FFF2-40B4-BE49-F238E27FC236}">
                <a16:creationId xmlns:a16="http://schemas.microsoft.com/office/drawing/2014/main" id="{520A1718-8637-80FC-4773-AF3C95FAE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97" y="607279"/>
            <a:ext cx="7217846" cy="248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41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77932F-F353-C704-F64E-3E7BF362815E}"/>
              </a:ext>
            </a:extLst>
          </p:cNvPr>
          <p:cNvPicPr>
            <a:picLocks noChangeAspect="1"/>
          </p:cNvPicPr>
          <p:nvPr/>
        </p:nvPicPr>
        <p:blipFill>
          <a:blip r:embed="rId2"/>
          <a:stretch>
            <a:fillRect/>
          </a:stretch>
        </p:blipFill>
        <p:spPr>
          <a:xfrm>
            <a:off x="860383" y="273908"/>
            <a:ext cx="11669256" cy="5364892"/>
          </a:xfrm>
          <a:prstGeom prst="rect">
            <a:avLst/>
          </a:prstGeom>
        </p:spPr>
      </p:pic>
    </p:spTree>
    <p:extLst>
      <p:ext uri="{BB962C8B-B14F-4D97-AF65-F5344CB8AC3E}">
        <p14:creationId xmlns:p14="http://schemas.microsoft.com/office/powerpoint/2010/main" val="2853511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C33BC-A5AC-94C9-0AF3-C1148E85E91D}"/>
              </a:ext>
            </a:extLst>
          </p:cNvPr>
          <p:cNvPicPr>
            <a:picLocks noChangeAspect="1"/>
          </p:cNvPicPr>
          <p:nvPr/>
        </p:nvPicPr>
        <p:blipFill>
          <a:blip r:embed="rId2"/>
          <a:stretch>
            <a:fillRect/>
          </a:stretch>
        </p:blipFill>
        <p:spPr>
          <a:xfrm>
            <a:off x="446861" y="207008"/>
            <a:ext cx="9623262" cy="7077480"/>
          </a:xfrm>
          <a:prstGeom prst="rect">
            <a:avLst/>
          </a:prstGeom>
        </p:spPr>
      </p:pic>
    </p:spTree>
    <p:extLst>
      <p:ext uri="{BB962C8B-B14F-4D97-AF65-F5344CB8AC3E}">
        <p14:creationId xmlns:p14="http://schemas.microsoft.com/office/powerpoint/2010/main" val="3172862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A50AA-25CC-8916-8530-292445B1057C}"/>
              </a:ext>
            </a:extLst>
          </p:cNvPr>
          <p:cNvPicPr>
            <a:picLocks noChangeAspect="1"/>
          </p:cNvPicPr>
          <p:nvPr/>
        </p:nvPicPr>
        <p:blipFill>
          <a:blip r:embed="rId2"/>
          <a:stretch>
            <a:fillRect/>
          </a:stretch>
        </p:blipFill>
        <p:spPr>
          <a:xfrm>
            <a:off x="0" y="0"/>
            <a:ext cx="13365630" cy="7033846"/>
          </a:xfrm>
          <a:prstGeom prst="rect">
            <a:avLst/>
          </a:prstGeom>
        </p:spPr>
      </p:pic>
    </p:spTree>
    <p:extLst>
      <p:ext uri="{BB962C8B-B14F-4D97-AF65-F5344CB8AC3E}">
        <p14:creationId xmlns:p14="http://schemas.microsoft.com/office/powerpoint/2010/main" val="2449122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97346-38CA-9BD4-E31F-394977AB5141}"/>
              </a:ext>
            </a:extLst>
          </p:cNvPr>
          <p:cNvPicPr>
            <a:picLocks noChangeAspect="1"/>
          </p:cNvPicPr>
          <p:nvPr/>
        </p:nvPicPr>
        <p:blipFill>
          <a:blip r:embed="rId2"/>
          <a:stretch>
            <a:fillRect/>
          </a:stretch>
        </p:blipFill>
        <p:spPr>
          <a:xfrm>
            <a:off x="-1" y="-1"/>
            <a:ext cx="13439775" cy="7599955"/>
          </a:xfrm>
          <a:prstGeom prst="rect">
            <a:avLst/>
          </a:prstGeom>
        </p:spPr>
      </p:pic>
    </p:spTree>
    <p:extLst>
      <p:ext uri="{BB962C8B-B14F-4D97-AF65-F5344CB8AC3E}">
        <p14:creationId xmlns:p14="http://schemas.microsoft.com/office/powerpoint/2010/main" val="2091661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E4F11-4F69-F13B-9E24-0CAB4BE12F17}"/>
              </a:ext>
            </a:extLst>
          </p:cNvPr>
          <p:cNvPicPr>
            <a:picLocks noChangeAspect="1"/>
          </p:cNvPicPr>
          <p:nvPr/>
        </p:nvPicPr>
        <p:blipFill>
          <a:blip r:embed="rId2"/>
          <a:stretch>
            <a:fillRect/>
          </a:stretch>
        </p:blipFill>
        <p:spPr>
          <a:xfrm>
            <a:off x="23445" y="457196"/>
            <a:ext cx="13349856" cy="6060835"/>
          </a:xfrm>
          <a:prstGeom prst="rect">
            <a:avLst/>
          </a:prstGeom>
        </p:spPr>
      </p:pic>
    </p:spTree>
    <p:extLst>
      <p:ext uri="{BB962C8B-B14F-4D97-AF65-F5344CB8AC3E}">
        <p14:creationId xmlns:p14="http://schemas.microsoft.com/office/powerpoint/2010/main" val="1792353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Learning Vulkan | Packt">
            <a:extLst>
              <a:ext uri="{FF2B5EF4-FFF2-40B4-BE49-F238E27FC236}">
                <a16:creationId xmlns:a16="http://schemas.microsoft.com/office/drawing/2014/main" id="{2A57779E-9764-5834-829D-357BF6370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394" y="1957754"/>
            <a:ext cx="10048985" cy="42044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3E58C8-20F2-AF0B-ECBC-330A50152EB2}"/>
              </a:ext>
            </a:extLst>
          </p:cNvPr>
          <p:cNvSpPr>
            <a:spLocks noGrp="1"/>
          </p:cNvSpPr>
          <p:nvPr>
            <p:ph type="title"/>
          </p:nvPr>
        </p:nvSpPr>
        <p:spPr>
          <a:xfrm>
            <a:off x="923985" y="402483"/>
            <a:ext cx="9720569" cy="995005"/>
          </a:xfrm>
        </p:spPr>
        <p:txBody>
          <a:bodyPr/>
          <a:lstStyle/>
          <a:p>
            <a:r>
              <a:rPr lang="en-AU" b="1" dirty="0"/>
              <a:t>Presentation</a:t>
            </a:r>
          </a:p>
        </p:txBody>
      </p:sp>
    </p:spTree>
    <p:extLst>
      <p:ext uri="{BB962C8B-B14F-4D97-AF65-F5344CB8AC3E}">
        <p14:creationId xmlns:p14="http://schemas.microsoft.com/office/powerpoint/2010/main" val="2608881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OS Limitations of Vulkan Multi-GPU Support - PC Perspective">
            <a:extLst>
              <a:ext uri="{FF2B5EF4-FFF2-40B4-BE49-F238E27FC236}">
                <a16:creationId xmlns:a16="http://schemas.microsoft.com/office/drawing/2014/main" id="{F3D0DB5F-E741-4AA4-F98D-5ABA6954D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30" y="104777"/>
            <a:ext cx="12426461" cy="7350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646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E3AE89-57BF-78AF-4129-C2312EE6F470}"/>
              </a:ext>
            </a:extLst>
          </p:cNvPr>
          <p:cNvPicPr>
            <a:picLocks noChangeAspect="1"/>
          </p:cNvPicPr>
          <p:nvPr/>
        </p:nvPicPr>
        <p:blipFill>
          <a:blip r:embed="rId2"/>
          <a:stretch>
            <a:fillRect/>
          </a:stretch>
        </p:blipFill>
        <p:spPr>
          <a:xfrm>
            <a:off x="0" y="0"/>
            <a:ext cx="13727037" cy="7559675"/>
          </a:xfrm>
          <a:prstGeom prst="rect">
            <a:avLst/>
          </a:prstGeom>
        </p:spPr>
      </p:pic>
    </p:spTree>
    <p:extLst>
      <p:ext uri="{BB962C8B-B14F-4D97-AF65-F5344CB8AC3E}">
        <p14:creationId xmlns:p14="http://schemas.microsoft.com/office/powerpoint/2010/main" val="3129675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A0BA293-5A72-F181-F1EE-1BBBA2BE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013" y="69850"/>
            <a:ext cx="6381750" cy="741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6115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ADEA21-E193-8886-8FD1-DF9A9C59C08E}"/>
              </a:ext>
            </a:extLst>
          </p:cNvPr>
          <p:cNvPicPr>
            <a:picLocks noChangeAspect="1"/>
          </p:cNvPicPr>
          <p:nvPr/>
        </p:nvPicPr>
        <p:blipFill>
          <a:blip r:embed="rId2"/>
          <a:stretch>
            <a:fillRect/>
          </a:stretch>
        </p:blipFill>
        <p:spPr>
          <a:xfrm>
            <a:off x="374452" y="275327"/>
            <a:ext cx="11618256" cy="6815245"/>
          </a:xfrm>
          <a:prstGeom prst="rect">
            <a:avLst/>
          </a:prstGeom>
        </p:spPr>
      </p:pic>
    </p:spTree>
    <p:extLst>
      <p:ext uri="{BB962C8B-B14F-4D97-AF65-F5344CB8AC3E}">
        <p14:creationId xmlns:p14="http://schemas.microsoft.com/office/powerpoint/2010/main" val="3576714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CAA6DF-7A32-79FF-A728-DEE52A20C5AF}"/>
              </a:ext>
            </a:extLst>
          </p:cNvPr>
          <p:cNvPicPr>
            <a:picLocks noChangeAspect="1"/>
          </p:cNvPicPr>
          <p:nvPr/>
        </p:nvPicPr>
        <p:blipFill>
          <a:blip r:embed="rId2"/>
          <a:stretch>
            <a:fillRect/>
          </a:stretch>
        </p:blipFill>
        <p:spPr>
          <a:xfrm>
            <a:off x="560893" y="588160"/>
            <a:ext cx="11921058" cy="2987378"/>
          </a:xfrm>
          <a:prstGeom prst="rect">
            <a:avLst/>
          </a:prstGeom>
        </p:spPr>
      </p:pic>
      <p:pic>
        <p:nvPicPr>
          <p:cNvPr id="9" name="Picture 8">
            <a:extLst>
              <a:ext uri="{FF2B5EF4-FFF2-40B4-BE49-F238E27FC236}">
                <a16:creationId xmlns:a16="http://schemas.microsoft.com/office/drawing/2014/main" id="{CC291C85-CCEA-F042-408A-6EF9178D3787}"/>
              </a:ext>
            </a:extLst>
          </p:cNvPr>
          <p:cNvPicPr>
            <a:picLocks noChangeAspect="1"/>
          </p:cNvPicPr>
          <p:nvPr/>
        </p:nvPicPr>
        <p:blipFill>
          <a:blip r:embed="rId3"/>
          <a:stretch>
            <a:fillRect/>
          </a:stretch>
        </p:blipFill>
        <p:spPr>
          <a:xfrm>
            <a:off x="560893" y="3575537"/>
            <a:ext cx="12662738" cy="3650069"/>
          </a:xfrm>
          <a:prstGeom prst="rect">
            <a:avLst/>
          </a:prstGeom>
        </p:spPr>
      </p:pic>
    </p:spTree>
    <p:extLst>
      <p:ext uri="{BB962C8B-B14F-4D97-AF65-F5344CB8AC3E}">
        <p14:creationId xmlns:p14="http://schemas.microsoft.com/office/powerpoint/2010/main" val="3530378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8BF61-4C0B-E76A-E14D-19CAB33E0D56}"/>
              </a:ext>
            </a:extLst>
          </p:cNvPr>
          <p:cNvPicPr>
            <a:picLocks noChangeAspect="1"/>
          </p:cNvPicPr>
          <p:nvPr/>
        </p:nvPicPr>
        <p:blipFill>
          <a:blip r:embed="rId2"/>
          <a:stretch>
            <a:fillRect/>
          </a:stretch>
        </p:blipFill>
        <p:spPr>
          <a:xfrm>
            <a:off x="764564" y="-23446"/>
            <a:ext cx="8801467" cy="5619879"/>
          </a:xfrm>
          <a:prstGeom prst="rect">
            <a:avLst/>
          </a:prstGeom>
        </p:spPr>
      </p:pic>
      <p:pic>
        <p:nvPicPr>
          <p:cNvPr id="7" name="Picture 6">
            <a:extLst>
              <a:ext uri="{FF2B5EF4-FFF2-40B4-BE49-F238E27FC236}">
                <a16:creationId xmlns:a16="http://schemas.microsoft.com/office/drawing/2014/main" id="{B114A609-0F5E-D075-C8A2-7989441AB2F6}"/>
              </a:ext>
            </a:extLst>
          </p:cNvPr>
          <p:cNvPicPr>
            <a:picLocks noChangeAspect="1"/>
          </p:cNvPicPr>
          <p:nvPr/>
        </p:nvPicPr>
        <p:blipFill>
          <a:blip r:embed="rId3"/>
          <a:stretch>
            <a:fillRect/>
          </a:stretch>
        </p:blipFill>
        <p:spPr>
          <a:xfrm>
            <a:off x="764564" y="5678618"/>
            <a:ext cx="7445385" cy="1501270"/>
          </a:xfrm>
          <a:prstGeom prst="rect">
            <a:avLst/>
          </a:prstGeom>
        </p:spPr>
      </p:pic>
    </p:spTree>
    <p:extLst>
      <p:ext uri="{BB962C8B-B14F-4D97-AF65-F5344CB8AC3E}">
        <p14:creationId xmlns:p14="http://schemas.microsoft.com/office/powerpoint/2010/main" val="1792338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DA4A17-C855-FB68-4CA8-529F7CDCAF76}"/>
              </a:ext>
            </a:extLst>
          </p:cNvPr>
          <p:cNvPicPr>
            <a:picLocks noChangeAspect="1"/>
          </p:cNvPicPr>
          <p:nvPr/>
        </p:nvPicPr>
        <p:blipFill>
          <a:blip r:embed="rId2"/>
          <a:stretch>
            <a:fillRect/>
          </a:stretch>
        </p:blipFill>
        <p:spPr>
          <a:xfrm>
            <a:off x="440396" y="285006"/>
            <a:ext cx="11966936" cy="6795732"/>
          </a:xfrm>
          <a:prstGeom prst="rect">
            <a:avLst/>
          </a:prstGeom>
        </p:spPr>
      </p:pic>
    </p:spTree>
    <p:extLst>
      <p:ext uri="{BB962C8B-B14F-4D97-AF65-F5344CB8AC3E}">
        <p14:creationId xmlns:p14="http://schemas.microsoft.com/office/powerpoint/2010/main" val="39697029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D9C37-2E99-71F7-0F1A-E80728B10220}"/>
              </a:ext>
            </a:extLst>
          </p:cNvPr>
          <p:cNvPicPr>
            <a:picLocks noChangeAspect="1"/>
          </p:cNvPicPr>
          <p:nvPr/>
        </p:nvPicPr>
        <p:blipFill>
          <a:blip r:embed="rId2"/>
          <a:stretch>
            <a:fillRect/>
          </a:stretch>
        </p:blipFill>
        <p:spPr>
          <a:xfrm>
            <a:off x="344199" y="539848"/>
            <a:ext cx="12751375" cy="6200922"/>
          </a:xfrm>
          <a:prstGeom prst="rect">
            <a:avLst/>
          </a:prstGeom>
        </p:spPr>
      </p:pic>
    </p:spTree>
    <p:extLst>
      <p:ext uri="{BB962C8B-B14F-4D97-AF65-F5344CB8AC3E}">
        <p14:creationId xmlns:p14="http://schemas.microsoft.com/office/powerpoint/2010/main" val="79817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733E3-6F1C-6CAE-5806-AB0A8D2A2ECF}"/>
              </a:ext>
            </a:extLst>
          </p:cNvPr>
          <p:cNvPicPr>
            <a:picLocks noChangeAspect="1"/>
          </p:cNvPicPr>
          <p:nvPr/>
        </p:nvPicPr>
        <p:blipFill>
          <a:blip r:embed="rId2"/>
          <a:stretch>
            <a:fillRect/>
          </a:stretch>
        </p:blipFill>
        <p:spPr>
          <a:xfrm>
            <a:off x="1495592" y="-1"/>
            <a:ext cx="10448589" cy="7559675"/>
          </a:xfrm>
          <a:prstGeom prst="rect">
            <a:avLst/>
          </a:prstGeom>
        </p:spPr>
      </p:pic>
    </p:spTree>
    <p:extLst>
      <p:ext uri="{BB962C8B-B14F-4D97-AF65-F5344CB8AC3E}">
        <p14:creationId xmlns:p14="http://schemas.microsoft.com/office/powerpoint/2010/main" val="2467933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2B5DC-59C7-B24A-D006-DC0FC938A457}"/>
              </a:ext>
            </a:extLst>
          </p:cNvPr>
          <p:cNvPicPr>
            <a:picLocks noChangeAspect="1"/>
          </p:cNvPicPr>
          <p:nvPr/>
        </p:nvPicPr>
        <p:blipFill>
          <a:blip r:embed="rId2"/>
          <a:stretch>
            <a:fillRect/>
          </a:stretch>
        </p:blipFill>
        <p:spPr>
          <a:xfrm>
            <a:off x="225862" y="269832"/>
            <a:ext cx="9879430" cy="3588812"/>
          </a:xfrm>
          <a:prstGeom prst="rect">
            <a:avLst/>
          </a:prstGeom>
        </p:spPr>
      </p:pic>
      <p:pic>
        <p:nvPicPr>
          <p:cNvPr id="5" name="Picture 4">
            <a:extLst>
              <a:ext uri="{FF2B5EF4-FFF2-40B4-BE49-F238E27FC236}">
                <a16:creationId xmlns:a16="http://schemas.microsoft.com/office/drawing/2014/main" id="{1BA1E2C3-B595-E47B-D9F7-0934AF9F18F2}"/>
              </a:ext>
            </a:extLst>
          </p:cNvPr>
          <p:cNvPicPr>
            <a:picLocks noChangeAspect="1"/>
          </p:cNvPicPr>
          <p:nvPr/>
        </p:nvPicPr>
        <p:blipFill>
          <a:blip r:embed="rId3"/>
          <a:stretch>
            <a:fillRect/>
          </a:stretch>
        </p:blipFill>
        <p:spPr>
          <a:xfrm>
            <a:off x="332551" y="4035316"/>
            <a:ext cx="11623250" cy="3115761"/>
          </a:xfrm>
          <a:prstGeom prst="rect">
            <a:avLst/>
          </a:prstGeom>
        </p:spPr>
      </p:pic>
    </p:spTree>
    <p:extLst>
      <p:ext uri="{BB962C8B-B14F-4D97-AF65-F5344CB8AC3E}">
        <p14:creationId xmlns:p14="http://schemas.microsoft.com/office/powerpoint/2010/main" val="12090228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BAAB4-0BE4-BC04-DDB0-12E379EA6A4B}"/>
              </a:ext>
            </a:extLst>
          </p:cNvPr>
          <p:cNvPicPr>
            <a:picLocks noChangeAspect="1"/>
          </p:cNvPicPr>
          <p:nvPr/>
        </p:nvPicPr>
        <p:blipFill>
          <a:blip r:embed="rId2"/>
          <a:stretch>
            <a:fillRect/>
          </a:stretch>
        </p:blipFill>
        <p:spPr>
          <a:xfrm>
            <a:off x="1159579" y="180328"/>
            <a:ext cx="11120616" cy="7199017"/>
          </a:xfrm>
          <a:prstGeom prst="rect">
            <a:avLst/>
          </a:prstGeom>
        </p:spPr>
      </p:pic>
    </p:spTree>
    <p:extLst>
      <p:ext uri="{BB962C8B-B14F-4D97-AF65-F5344CB8AC3E}">
        <p14:creationId xmlns:p14="http://schemas.microsoft.com/office/powerpoint/2010/main" val="73579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916A2-06AC-14B6-5F58-0245F1BE876B}"/>
              </a:ext>
            </a:extLst>
          </p:cNvPr>
          <p:cNvPicPr>
            <a:picLocks noChangeAspect="1"/>
          </p:cNvPicPr>
          <p:nvPr/>
        </p:nvPicPr>
        <p:blipFill>
          <a:blip r:embed="rId2"/>
          <a:stretch>
            <a:fillRect/>
          </a:stretch>
        </p:blipFill>
        <p:spPr>
          <a:xfrm>
            <a:off x="0" y="22531"/>
            <a:ext cx="13480073" cy="7537144"/>
          </a:xfrm>
          <a:prstGeom prst="rect">
            <a:avLst/>
          </a:prstGeom>
        </p:spPr>
      </p:pic>
    </p:spTree>
    <p:extLst>
      <p:ext uri="{BB962C8B-B14F-4D97-AF65-F5344CB8AC3E}">
        <p14:creationId xmlns:p14="http://schemas.microsoft.com/office/powerpoint/2010/main" val="30964823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F4682-9FBF-F555-6F20-D722C468C902}"/>
              </a:ext>
            </a:extLst>
          </p:cNvPr>
          <p:cNvPicPr>
            <a:picLocks noChangeAspect="1"/>
          </p:cNvPicPr>
          <p:nvPr/>
        </p:nvPicPr>
        <p:blipFill>
          <a:blip r:embed="rId2"/>
          <a:stretch>
            <a:fillRect/>
          </a:stretch>
        </p:blipFill>
        <p:spPr>
          <a:xfrm>
            <a:off x="450592" y="928037"/>
            <a:ext cx="12348998" cy="5261748"/>
          </a:xfrm>
          <a:prstGeom prst="rect">
            <a:avLst/>
          </a:prstGeom>
        </p:spPr>
      </p:pic>
      <p:pic>
        <p:nvPicPr>
          <p:cNvPr id="5" name="Picture 4">
            <a:extLst>
              <a:ext uri="{FF2B5EF4-FFF2-40B4-BE49-F238E27FC236}">
                <a16:creationId xmlns:a16="http://schemas.microsoft.com/office/drawing/2014/main" id="{59A48913-23F3-CA17-6569-ED205B6E8BD6}"/>
              </a:ext>
            </a:extLst>
          </p:cNvPr>
          <p:cNvPicPr>
            <a:picLocks noChangeAspect="1"/>
          </p:cNvPicPr>
          <p:nvPr/>
        </p:nvPicPr>
        <p:blipFill>
          <a:blip r:embed="rId3"/>
          <a:stretch>
            <a:fillRect/>
          </a:stretch>
        </p:blipFill>
        <p:spPr>
          <a:xfrm>
            <a:off x="352826" y="233878"/>
            <a:ext cx="3970364" cy="480102"/>
          </a:xfrm>
          <a:prstGeom prst="rect">
            <a:avLst/>
          </a:prstGeom>
        </p:spPr>
      </p:pic>
    </p:spTree>
    <p:extLst>
      <p:ext uri="{BB962C8B-B14F-4D97-AF65-F5344CB8AC3E}">
        <p14:creationId xmlns:p14="http://schemas.microsoft.com/office/powerpoint/2010/main" val="4159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3D0570-38C3-901F-1309-88EF5AA60389}"/>
              </a:ext>
            </a:extLst>
          </p:cNvPr>
          <p:cNvPicPr>
            <a:picLocks noChangeAspect="1"/>
          </p:cNvPicPr>
          <p:nvPr/>
        </p:nvPicPr>
        <p:blipFill>
          <a:blip r:embed="rId2"/>
          <a:stretch>
            <a:fillRect/>
          </a:stretch>
        </p:blipFill>
        <p:spPr>
          <a:xfrm>
            <a:off x="1072798" y="119865"/>
            <a:ext cx="11294178" cy="7319943"/>
          </a:xfrm>
          <a:prstGeom prst="rect">
            <a:avLst/>
          </a:prstGeom>
        </p:spPr>
      </p:pic>
    </p:spTree>
    <p:extLst>
      <p:ext uri="{BB962C8B-B14F-4D97-AF65-F5344CB8AC3E}">
        <p14:creationId xmlns:p14="http://schemas.microsoft.com/office/powerpoint/2010/main" val="39409663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EF9BA-9CA8-4904-2C8F-709091940A01}"/>
              </a:ext>
            </a:extLst>
          </p:cNvPr>
          <p:cNvPicPr>
            <a:picLocks noChangeAspect="1"/>
          </p:cNvPicPr>
          <p:nvPr/>
        </p:nvPicPr>
        <p:blipFill>
          <a:blip r:embed="rId2"/>
          <a:stretch>
            <a:fillRect/>
          </a:stretch>
        </p:blipFill>
        <p:spPr>
          <a:xfrm>
            <a:off x="354231" y="288032"/>
            <a:ext cx="9907925" cy="2654459"/>
          </a:xfrm>
          <a:prstGeom prst="rect">
            <a:avLst/>
          </a:prstGeom>
        </p:spPr>
      </p:pic>
      <p:pic>
        <p:nvPicPr>
          <p:cNvPr id="5" name="Picture 4">
            <a:extLst>
              <a:ext uri="{FF2B5EF4-FFF2-40B4-BE49-F238E27FC236}">
                <a16:creationId xmlns:a16="http://schemas.microsoft.com/office/drawing/2014/main" id="{49998DF9-4279-348F-147C-E21FDABCC6D2}"/>
              </a:ext>
            </a:extLst>
          </p:cNvPr>
          <p:cNvPicPr>
            <a:picLocks noChangeAspect="1"/>
          </p:cNvPicPr>
          <p:nvPr/>
        </p:nvPicPr>
        <p:blipFill>
          <a:blip r:embed="rId3"/>
          <a:stretch>
            <a:fillRect/>
          </a:stretch>
        </p:blipFill>
        <p:spPr>
          <a:xfrm>
            <a:off x="354231" y="3179478"/>
            <a:ext cx="8558133" cy="4092165"/>
          </a:xfrm>
          <a:prstGeom prst="rect">
            <a:avLst/>
          </a:prstGeom>
        </p:spPr>
      </p:pic>
    </p:spTree>
    <p:extLst>
      <p:ext uri="{BB962C8B-B14F-4D97-AF65-F5344CB8AC3E}">
        <p14:creationId xmlns:p14="http://schemas.microsoft.com/office/powerpoint/2010/main" val="2950250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Window System Integration (WSI) :: Vulkan Documentation Project Demo">
            <a:extLst>
              <a:ext uri="{FF2B5EF4-FFF2-40B4-BE49-F238E27FC236}">
                <a16:creationId xmlns:a16="http://schemas.microsoft.com/office/drawing/2014/main" id="{CCF7DAC0-CBB7-5677-1AEC-0ED924C70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859460" cy="75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89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wsi_engine">
            <a:extLst>
              <a:ext uri="{FF2B5EF4-FFF2-40B4-BE49-F238E27FC236}">
                <a16:creationId xmlns:a16="http://schemas.microsoft.com/office/drawing/2014/main" id="{4C41C00F-7831-8D82-FC26-24DE8B404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513" y="1559169"/>
            <a:ext cx="12627604" cy="444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964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enter image description here">
            <a:extLst>
              <a:ext uri="{FF2B5EF4-FFF2-40B4-BE49-F238E27FC236}">
                <a16:creationId xmlns:a16="http://schemas.microsoft.com/office/drawing/2014/main" id="{F81171D0-9D7E-3B77-04DF-4AA52CE96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584" y="326169"/>
            <a:ext cx="9176605" cy="690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4452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EED064-8139-1BDA-E215-633B82BF73B6}"/>
              </a:ext>
            </a:extLst>
          </p:cNvPr>
          <p:cNvPicPr>
            <a:picLocks noChangeAspect="1"/>
          </p:cNvPicPr>
          <p:nvPr/>
        </p:nvPicPr>
        <p:blipFill>
          <a:blip r:embed="rId2"/>
          <a:stretch>
            <a:fillRect/>
          </a:stretch>
        </p:blipFill>
        <p:spPr>
          <a:xfrm>
            <a:off x="280667" y="344844"/>
            <a:ext cx="12297705" cy="5071218"/>
          </a:xfrm>
          <a:prstGeom prst="rect">
            <a:avLst/>
          </a:prstGeom>
        </p:spPr>
      </p:pic>
    </p:spTree>
    <p:extLst>
      <p:ext uri="{BB962C8B-B14F-4D97-AF65-F5344CB8AC3E}">
        <p14:creationId xmlns:p14="http://schemas.microsoft.com/office/powerpoint/2010/main" val="1004124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CC8E0-41ED-3DFD-7228-8D0579115055}"/>
              </a:ext>
            </a:extLst>
          </p:cNvPr>
          <p:cNvPicPr>
            <a:picLocks noChangeAspect="1"/>
          </p:cNvPicPr>
          <p:nvPr/>
        </p:nvPicPr>
        <p:blipFill>
          <a:blip r:embed="rId2"/>
          <a:stretch>
            <a:fillRect/>
          </a:stretch>
        </p:blipFill>
        <p:spPr>
          <a:xfrm>
            <a:off x="328143" y="455557"/>
            <a:ext cx="10937734" cy="6880909"/>
          </a:xfrm>
          <a:prstGeom prst="rect">
            <a:avLst/>
          </a:prstGeom>
        </p:spPr>
      </p:pic>
      <p:pic>
        <p:nvPicPr>
          <p:cNvPr id="6" name="Picture 5">
            <a:extLst>
              <a:ext uri="{FF2B5EF4-FFF2-40B4-BE49-F238E27FC236}">
                <a16:creationId xmlns:a16="http://schemas.microsoft.com/office/drawing/2014/main" id="{808EFBA8-78F2-5D12-F253-65B909FF5E3C}"/>
              </a:ext>
            </a:extLst>
          </p:cNvPr>
          <p:cNvPicPr>
            <a:picLocks noChangeAspect="1"/>
          </p:cNvPicPr>
          <p:nvPr/>
        </p:nvPicPr>
        <p:blipFill>
          <a:blip r:embed="rId3"/>
          <a:stretch>
            <a:fillRect/>
          </a:stretch>
        </p:blipFill>
        <p:spPr>
          <a:xfrm>
            <a:off x="9379181" y="4600452"/>
            <a:ext cx="3096221" cy="2304440"/>
          </a:xfrm>
          <a:prstGeom prst="rect">
            <a:avLst/>
          </a:prstGeom>
        </p:spPr>
      </p:pic>
    </p:spTree>
    <p:extLst>
      <p:ext uri="{BB962C8B-B14F-4D97-AF65-F5344CB8AC3E}">
        <p14:creationId xmlns:p14="http://schemas.microsoft.com/office/powerpoint/2010/main" val="1389340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ADB59-BD62-86A4-2EE6-E226D32BF4C6}"/>
              </a:ext>
            </a:extLst>
          </p:cNvPr>
          <p:cNvPicPr>
            <a:picLocks noChangeAspect="1"/>
          </p:cNvPicPr>
          <p:nvPr/>
        </p:nvPicPr>
        <p:blipFill>
          <a:blip r:embed="rId2"/>
          <a:stretch>
            <a:fillRect/>
          </a:stretch>
        </p:blipFill>
        <p:spPr>
          <a:xfrm>
            <a:off x="1625429" y="243934"/>
            <a:ext cx="10188916" cy="7071806"/>
          </a:xfrm>
          <a:prstGeom prst="rect">
            <a:avLst/>
          </a:prstGeom>
        </p:spPr>
      </p:pic>
    </p:spTree>
    <p:extLst>
      <p:ext uri="{BB962C8B-B14F-4D97-AF65-F5344CB8AC3E}">
        <p14:creationId xmlns:p14="http://schemas.microsoft.com/office/powerpoint/2010/main" val="36472991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F9BCDC-A659-A94E-58A7-83B66897B476}"/>
              </a:ext>
            </a:extLst>
          </p:cNvPr>
          <p:cNvPicPr>
            <a:picLocks noChangeAspect="1"/>
          </p:cNvPicPr>
          <p:nvPr/>
        </p:nvPicPr>
        <p:blipFill>
          <a:blip r:embed="rId2"/>
          <a:stretch>
            <a:fillRect/>
          </a:stretch>
        </p:blipFill>
        <p:spPr>
          <a:xfrm>
            <a:off x="473813" y="272991"/>
            <a:ext cx="12093325" cy="6959728"/>
          </a:xfrm>
          <a:prstGeom prst="rect">
            <a:avLst/>
          </a:prstGeom>
        </p:spPr>
      </p:pic>
    </p:spTree>
    <p:extLst>
      <p:ext uri="{BB962C8B-B14F-4D97-AF65-F5344CB8AC3E}">
        <p14:creationId xmlns:p14="http://schemas.microsoft.com/office/powerpoint/2010/main" val="1723956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99F8F-7AC8-AD45-EEE8-B50271949706}"/>
              </a:ext>
            </a:extLst>
          </p:cNvPr>
          <p:cNvPicPr>
            <a:picLocks noChangeAspect="1"/>
          </p:cNvPicPr>
          <p:nvPr/>
        </p:nvPicPr>
        <p:blipFill>
          <a:blip r:embed="rId2"/>
          <a:stretch>
            <a:fillRect/>
          </a:stretch>
        </p:blipFill>
        <p:spPr>
          <a:xfrm>
            <a:off x="0" y="-5684"/>
            <a:ext cx="13439775" cy="7571042"/>
          </a:xfrm>
          <a:prstGeom prst="rect">
            <a:avLst/>
          </a:prstGeom>
        </p:spPr>
      </p:pic>
    </p:spTree>
    <p:extLst>
      <p:ext uri="{BB962C8B-B14F-4D97-AF65-F5344CB8AC3E}">
        <p14:creationId xmlns:p14="http://schemas.microsoft.com/office/powerpoint/2010/main" val="11729111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71379-9CE3-E17D-C278-A4513B849955}"/>
              </a:ext>
            </a:extLst>
          </p:cNvPr>
          <p:cNvPicPr>
            <a:picLocks noChangeAspect="1"/>
          </p:cNvPicPr>
          <p:nvPr/>
        </p:nvPicPr>
        <p:blipFill>
          <a:blip r:embed="rId2"/>
          <a:stretch>
            <a:fillRect/>
          </a:stretch>
        </p:blipFill>
        <p:spPr>
          <a:xfrm>
            <a:off x="853172" y="251171"/>
            <a:ext cx="11733429" cy="7057331"/>
          </a:xfrm>
          <a:prstGeom prst="rect">
            <a:avLst/>
          </a:prstGeom>
        </p:spPr>
      </p:pic>
    </p:spTree>
    <p:extLst>
      <p:ext uri="{BB962C8B-B14F-4D97-AF65-F5344CB8AC3E}">
        <p14:creationId xmlns:p14="http://schemas.microsoft.com/office/powerpoint/2010/main" val="3059266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7660B2-2D0B-CD77-8A45-FC622BB657F3}"/>
              </a:ext>
            </a:extLst>
          </p:cNvPr>
          <p:cNvPicPr>
            <a:picLocks noChangeAspect="1"/>
          </p:cNvPicPr>
          <p:nvPr/>
        </p:nvPicPr>
        <p:blipFill>
          <a:blip r:embed="rId2"/>
          <a:stretch>
            <a:fillRect/>
          </a:stretch>
        </p:blipFill>
        <p:spPr>
          <a:xfrm>
            <a:off x="353355" y="363350"/>
            <a:ext cx="12635814" cy="3562929"/>
          </a:xfrm>
          <a:prstGeom prst="rect">
            <a:avLst/>
          </a:prstGeom>
        </p:spPr>
      </p:pic>
      <p:pic>
        <p:nvPicPr>
          <p:cNvPr id="7" name="Picture 6">
            <a:extLst>
              <a:ext uri="{FF2B5EF4-FFF2-40B4-BE49-F238E27FC236}">
                <a16:creationId xmlns:a16="http://schemas.microsoft.com/office/drawing/2014/main" id="{014F8FB3-C469-2206-E56B-E89B3579FAFB}"/>
              </a:ext>
            </a:extLst>
          </p:cNvPr>
          <p:cNvPicPr>
            <a:picLocks noChangeAspect="1"/>
          </p:cNvPicPr>
          <p:nvPr/>
        </p:nvPicPr>
        <p:blipFill>
          <a:blip r:embed="rId3"/>
          <a:stretch>
            <a:fillRect/>
          </a:stretch>
        </p:blipFill>
        <p:spPr>
          <a:xfrm>
            <a:off x="353355" y="4243132"/>
            <a:ext cx="8823430" cy="2392130"/>
          </a:xfrm>
          <a:prstGeom prst="rect">
            <a:avLst/>
          </a:prstGeom>
        </p:spPr>
      </p:pic>
    </p:spTree>
    <p:extLst>
      <p:ext uri="{BB962C8B-B14F-4D97-AF65-F5344CB8AC3E}">
        <p14:creationId xmlns:p14="http://schemas.microsoft.com/office/powerpoint/2010/main" val="25340111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C30574-8E26-5179-B0EC-769A3661E55C}"/>
              </a:ext>
            </a:extLst>
          </p:cNvPr>
          <p:cNvPicPr>
            <a:picLocks noChangeAspect="1"/>
          </p:cNvPicPr>
          <p:nvPr/>
        </p:nvPicPr>
        <p:blipFill>
          <a:blip r:embed="rId2"/>
          <a:stretch>
            <a:fillRect/>
          </a:stretch>
        </p:blipFill>
        <p:spPr>
          <a:xfrm>
            <a:off x="344859" y="380174"/>
            <a:ext cx="12745894" cy="5868226"/>
          </a:xfrm>
          <a:prstGeom prst="rect">
            <a:avLst/>
          </a:prstGeom>
        </p:spPr>
      </p:pic>
    </p:spTree>
    <p:extLst>
      <p:ext uri="{BB962C8B-B14F-4D97-AF65-F5344CB8AC3E}">
        <p14:creationId xmlns:p14="http://schemas.microsoft.com/office/powerpoint/2010/main" val="4167170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7D6D07-427C-DD3F-B175-0790D2489A0F}"/>
              </a:ext>
            </a:extLst>
          </p:cNvPr>
          <p:cNvPicPr>
            <a:picLocks noChangeAspect="1"/>
          </p:cNvPicPr>
          <p:nvPr/>
        </p:nvPicPr>
        <p:blipFill>
          <a:blip r:embed="rId2"/>
          <a:stretch>
            <a:fillRect/>
          </a:stretch>
        </p:blipFill>
        <p:spPr>
          <a:xfrm>
            <a:off x="467794" y="480645"/>
            <a:ext cx="12151976" cy="6412523"/>
          </a:xfrm>
          <a:prstGeom prst="rect">
            <a:avLst/>
          </a:prstGeom>
        </p:spPr>
      </p:pic>
    </p:spTree>
    <p:extLst>
      <p:ext uri="{BB962C8B-B14F-4D97-AF65-F5344CB8AC3E}">
        <p14:creationId xmlns:p14="http://schemas.microsoft.com/office/powerpoint/2010/main" val="25922556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A4F55A-5929-C7D9-30C4-6BE23D27970A}"/>
              </a:ext>
            </a:extLst>
          </p:cNvPr>
          <p:cNvPicPr>
            <a:picLocks noChangeAspect="1"/>
          </p:cNvPicPr>
          <p:nvPr/>
        </p:nvPicPr>
        <p:blipFill>
          <a:blip r:embed="rId2"/>
          <a:stretch>
            <a:fillRect/>
          </a:stretch>
        </p:blipFill>
        <p:spPr>
          <a:xfrm>
            <a:off x="445475" y="429641"/>
            <a:ext cx="10792091" cy="6615927"/>
          </a:xfrm>
          <a:prstGeom prst="rect">
            <a:avLst/>
          </a:prstGeom>
        </p:spPr>
      </p:pic>
    </p:spTree>
    <p:extLst>
      <p:ext uri="{BB962C8B-B14F-4D97-AF65-F5344CB8AC3E}">
        <p14:creationId xmlns:p14="http://schemas.microsoft.com/office/powerpoint/2010/main" val="35887384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77597-1CDE-FADD-341D-7B7D7E4773DB}"/>
              </a:ext>
            </a:extLst>
          </p:cNvPr>
          <p:cNvPicPr>
            <a:picLocks noChangeAspect="1"/>
          </p:cNvPicPr>
          <p:nvPr/>
        </p:nvPicPr>
        <p:blipFill>
          <a:blip r:embed="rId2"/>
          <a:stretch>
            <a:fillRect/>
          </a:stretch>
        </p:blipFill>
        <p:spPr>
          <a:xfrm>
            <a:off x="688605" y="193005"/>
            <a:ext cx="12062564" cy="7173664"/>
          </a:xfrm>
          <a:prstGeom prst="rect">
            <a:avLst/>
          </a:prstGeom>
        </p:spPr>
      </p:pic>
    </p:spTree>
    <p:extLst>
      <p:ext uri="{BB962C8B-B14F-4D97-AF65-F5344CB8AC3E}">
        <p14:creationId xmlns:p14="http://schemas.microsoft.com/office/powerpoint/2010/main" val="4071379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61BB-E611-BBC8-AA68-F0765A1D5E74}"/>
              </a:ext>
            </a:extLst>
          </p:cNvPr>
          <p:cNvSpPr>
            <a:spLocks noGrp="1"/>
          </p:cNvSpPr>
          <p:nvPr>
            <p:ph type="title"/>
          </p:nvPr>
        </p:nvSpPr>
        <p:spPr/>
        <p:txBody>
          <a:bodyPr/>
          <a:lstStyle/>
          <a:p>
            <a:r>
              <a:rPr lang="en-AU" dirty="0"/>
              <a:t>Shader Compilation to SPIR-V</a:t>
            </a:r>
          </a:p>
        </p:txBody>
      </p:sp>
      <p:pic>
        <p:nvPicPr>
          <p:cNvPr id="4" name="Picture 3">
            <a:extLst>
              <a:ext uri="{FF2B5EF4-FFF2-40B4-BE49-F238E27FC236}">
                <a16:creationId xmlns:a16="http://schemas.microsoft.com/office/drawing/2014/main" id="{3210BB1E-661B-38D2-12E5-CD5B55D543DD}"/>
              </a:ext>
            </a:extLst>
          </p:cNvPr>
          <p:cNvPicPr>
            <a:picLocks noChangeAspect="1"/>
          </p:cNvPicPr>
          <p:nvPr/>
        </p:nvPicPr>
        <p:blipFill>
          <a:blip r:embed="rId2"/>
          <a:stretch>
            <a:fillRect/>
          </a:stretch>
        </p:blipFill>
        <p:spPr>
          <a:xfrm>
            <a:off x="923984" y="2040334"/>
            <a:ext cx="11072231" cy="3094374"/>
          </a:xfrm>
          <a:prstGeom prst="rect">
            <a:avLst/>
          </a:prstGeom>
        </p:spPr>
      </p:pic>
      <p:sp>
        <p:nvSpPr>
          <p:cNvPr id="6" name="TextBox 5">
            <a:extLst>
              <a:ext uri="{FF2B5EF4-FFF2-40B4-BE49-F238E27FC236}">
                <a16:creationId xmlns:a16="http://schemas.microsoft.com/office/drawing/2014/main" id="{00332EF3-30EA-EE7D-F8EF-B317D45C0E51}"/>
              </a:ext>
            </a:extLst>
          </p:cNvPr>
          <p:cNvSpPr txBox="1"/>
          <p:nvPr/>
        </p:nvSpPr>
        <p:spPr>
          <a:xfrm>
            <a:off x="3358662" y="3596026"/>
            <a:ext cx="6717322" cy="369332"/>
          </a:xfrm>
          <a:prstGeom prst="rect">
            <a:avLst/>
          </a:prstGeom>
          <a:noFill/>
        </p:spPr>
        <p:txBody>
          <a:bodyPr wrap="square">
            <a:spAutoFit/>
          </a:bodyPr>
          <a:lstStyle/>
          <a:p>
            <a:r>
              <a:rPr lang="en-AU" dirty="0"/>
              <a:t>Shader Compilation to SPIR-V</a:t>
            </a:r>
          </a:p>
        </p:txBody>
      </p:sp>
      <p:sp>
        <p:nvSpPr>
          <p:cNvPr id="8" name="TextBox 7">
            <a:extLst>
              <a:ext uri="{FF2B5EF4-FFF2-40B4-BE49-F238E27FC236}">
                <a16:creationId xmlns:a16="http://schemas.microsoft.com/office/drawing/2014/main" id="{061AF19A-57BD-4183-CECF-79D6FE0FC3E4}"/>
              </a:ext>
            </a:extLst>
          </p:cNvPr>
          <p:cNvSpPr txBox="1"/>
          <p:nvPr/>
        </p:nvSpPr>
        <p:spPr>
          <a:xfrm>
            <a:off x="923984" y="5917195"/>
            <a:ext cx="6717322" cy="369332"/>
          </a:xfrm>
          <a:prstGeom prst="rect">
            <a:avLst/>
          </a:prstGeom>
          <a:noFill/>
        </p:spPr>
        <p:txBody>
          <a:bodyPr wrap="square">
            <a:spAutoFit/>
          </a:bodyPr>
          <a:lstStyle/>
          <a:p>
            <a:r>
              <a:rPr lang="en-AU" dirty="0"/>
              <a:t>Note: You could instead use </a:t>
            </a:r>
            <a:r>
              <a:rPr lang="en-AU" b="1" i="0" dirty="0" err="1">
                <a:effectLst/>
                <a:latin typeface="Roboto" panose="02000000000000000000" pitchFamily="2" charset="0"/>
              </a:rPr>
              <a:t>glslangValidator</a:t>
            </a:r>
            <a:r>
              <a:rPr lang="en-AU" b="1" i="0" dirty="0">
                <a:solidFill>
                  <a:srgbClr val="BCC0C3"/>
                </a:solidFill>
                <a:effectLst/>
                <a:latin typeface="Roboto" panose="02000000000000000000" pitchFamily="2" charset="0"/>
              </a:rPr>
              <a:t> </a:t>
            </a:r>
            <a:endParaRPr lang="en-AU" dirty="0"/>
          </a:p>
        </p:txBody>
      </p:sp>
    </p:spTree>
    <p:extLst>
      <p:ext uri="{BB962C8B-B14F-4D97-AF65-F5344CB8AC3E}">
        <p14:creationId xmlns:p14="http://schemas.microsoft.com/office/powerpoint/2010/main" val="42622572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45C2E-2D18-80CA-07AD-A059CB9ED0BE}"/>
              </a:ext>
            </a:extLst>
          </p:cNvPr>
          <p:cNvPicPr>
            <a:picLocks noChangeAspect="1"/>
          </p:cNvPicPr>
          <p:nvPr/>
        </p:nvPicPr>
        <p:blipFill>
          <a:blip r:embed="rId2"/>
          <a:stretch>
            <a:fillRect/>
          </a:stretch>
        </p:blipFill>
        <p:spPr>
          <a:xfrm>
            <a:off x="646020" y="691662"/>
            <a:ext cx="12035813" cy="6119445"/>
          </a:xfrm>
          <a:prstGeom prst="rect">
            <a:avLst/>
          </a:prstGeom>
        </p:spPr>
      </p:pic>
    </p:spTree>
    <p:extLst>
      <p:ext uri="{BB962C8B-B14F-4D97-AF65-F5344CB8AC3E}">
        <p14:creationId xmlns:p14="http://schemas.microsoft.com/office/powerpoint/2010/main" val="2188397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0F1E72-6CB8-A83C-4400-B136161F7121}"/>
              </a:ext>
            </a:extLst>
          </p:cNvPr>
          <p:cNvPicPr>
            <a:picLocks noChangeAspect="1"/>
          </p:cNvPicPr>
          <p:nvPr/>
        </p:nvPicPr>
        <p:blipFill>
          <a:blip r:embed="rId2"/>
          <a:stretch>
            <a:fillRect/>
          </a:stretch>
        </p:blipFill>
        <p:spPr>
          <a:xfrm>
            <a:off x="425445" y="397285"/>
            <a:ext cx="11871337" cy="5581483"/>
          </a:xfrm>
          <a:prstGeom prst="rect">
            <a:avLst/>
          </a:prstGeom>
        </p:spPr>
      </p:pic>
    </p:spTree>
    <p:extLst>
      <p:ext uri="{BB962C8B-B14F-4D97-AF65-F5344CB8AC3E}">
        <p14:creationId xmlns:p14="http://schemas.microsoft.com/office/powerpoint/2010/main" val="23017566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45FBCD-6D9E-EA98-B19C-690FD31B1EAC}"/>
              </a:ext>
            </a:extLst>
          </p:cNvPr>
          <p:cNvPicPr>
            <a:picLocks noChangeAspect="1"/>
          </p:cNvPicPr>
          <p:nvPr/>
        </p:nvPicPr>
        <p:blipFill>
          <a:blip r:embed="rId2"/>
          <a:stretch>
            <a:fillRect/>
          </a:stretch>
        </p:blipFill>
        <p:spPr>
          <a:xfrm>
            <a:off x="330188" y="308147"/>
            <a:ext cx="11908704" cy="6987555"/>
          </a:xfrm>
          <a:prstGeom prst="rect">
            <a:avLst/>
          </a:prstGeom>
        </p:spPr>
      </p:pic>
    </p:spTree>
    <p:extLst>
      <p:ext uri="{BB962C8B-B14F-4D97-AF65-F5344CB8AC3E}">
        <p14:creationId xmlns:p14="http://schemas.microsoft.com/office/powerpoint/2010/main" val="32658233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D1C2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23627</TotalTime>
  <Words>3619</Words>
  <Application>Microsoft Office PowerPoint</Application>
  <PresentationFormat>Custom</PresentationFormat>
  <Paragraphs>489</Paragraphs>
  <Slides>285</Slides>
  <Notes>20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285</vt:i4>
      </vt:variant>
    </vt:vector>
  </HeadingPairs>
  <TitlesOfParts>
    <vt:vector size="300" baseType="lpstr">
      <vt:lpstr>Arial</vt:lpstr>
      <vt:lpstr>Calibri</vt:lpstr>
      <vt:lpstr>Calibri Light</vt:lpstr>
      <vt:lpstr>Cascadia Mono</vt:lpstr>
      <vt:lpstr>Courier New</vt:lpstr>
      <vt:lpstr>NimbusMonL-Bold</vt:lpstr>
      <vt:lpstr>NimbusMonL-Regu</vt:lpstr>
      <vt:lpstr>Roboto</vt:lpstr>
      <vt:lpstr>Roboto Slab</vt:lpstr>
      <vt:lpstr>StarSymbol</vt:lpstr>
      <vt:lpstr>Times New Roman</vt:lpstr>
      <vt:lpstr>Wingdings</vt:lpstr>
      <vt:lpstr>Wingdings 3</vt:lpstr>
      <vt:lpstr>Office Theme</vt:lpstr>
      <vt:lpstr>1_Office Theme</vt:lpstr>
      <vt:lpstr>PowerPoint Presentation</vt:lpstr>
      <vt:lpstr>Karthik Bala - Introduction</vt:lpstr>
      <vt:lpstr>PowerPoint Presentation</vt:lpstr>
      <vt:lpstr>DAY1 - Agenda</vt:lpstr>
      <vt:lpstr>Setup and Resources</vt:lpstr>
      <vt:lpstr>Graphics Primer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Pre-Vulkan - History of OpenGL</vt:lpstr>
      <vt:lpstr>PowerPoint Presentation</vt:lpstr>
      <vt:lpstr>Graphics Pipeline</vt:lpstr>
      <vt:lpstr>PowerPoint Presentation</vt:lpstr>
      <vt:lpstr>OpenGL Pipeline (Fixed-Function)</vt:lpstr>
      <vt:lpstr>Simpler Times</vt:lpstr>
      <vt:lpstr>PowerPoint Presentation</vt:lpstr>
      <vt:lpstr>Programmable Pipeline</vt:lpstr>
      <vt:lpstr>Shaders</vt:lpstr>
      <vt:lpstr>Fixed vs. Programmable</vt:lpstr>
      <vt:lpstr>PowerPoint Presentation</vt:lpstr>
      <vt:lpstr>PowerPoint Presentation</vt:lpstr>
      <vt:lpstr>PowerPoint Presentation</vt:lpstr>
      <vt:lpstr>PowerPoint Presentation</vt:lpstr>
      <vt:lpstr>PowerPoint Presentation</vt:lpstr>
      <vt:lpstr>PowerPoint Presentation</vt:lpstr>
      <vt:lpstr>VULKAN THE BEGINNINGS</vt:lpstr>
      <vt:lpstr>VULKAN THE BEGINNINGS</vt:lpstr>
      <vt:lpstr>VULKAN THE BEGINNINGS</vt:lpstr>
      <vt:lpstr>VULKAN THE BEGINNINGS</vt:lpstr>
      <vt:lpstr>VULKAN THE BEGINNINGS</vt:lpstr>
      <vt:lpstr>VULKAN THE BEGINNINGS</vt:lpstr>
      <vt:lpstr>VULKAN DO I NEED IT?</vt:lpstr>
      <vt:lpstr>VULKAN DO I NEED IT?</vt:lpstr>
      <vt:lpstr>VULKAN DO I NEED IT?</vt:lpstr>
      <vt:lpstr>Hardware-accelerated Graphics Pipeline</vt:lpstr>
      <vt:lpstr>PowerPoint Presentation</vt:lpstr>
      <vt:lpstr>Rasterization</vt:lpstr>
      <vt:lpstr>PowerPoint Presentation</vt:lpstr>
      <vt:lpstr>PowerPoint Presentation</vt:lpstr>
      <vt:lpstr>The Vulkan Application</vt:lpstr>
      <vt:lpstr>Vulkan Sample – Hello Triangle</vt:lpstr>
      <vt:lpstr>PowerPoint Presentation</vt:lpstr>
      <vt:lpstr>Visual Studio Setup</vt:lpstr>
      <vt:lpstr>Visual Studio Setup</vt:lpstr>
      <vt:lpstr>Visual Studio Setup</vt:lpstr>
      <vt:lpstr>Visual Studio Directories</vt:lpstr>
      <vt:lpstr>Visual Studio Linker</vt:lpstr>
      <vt:lpstr>C++17</vt:lpstr>
      <vt:lpstr>PowerPoint Presentation</vt:lpstr>
      <vt:lpstr>PowerPoint Presentation</vt:lpstr>
      <vt:lpstr>Hello Triangle</vt:lpstr>
      <vt:lpstr>General Structure</vt:lpstr>
      <vt:lpstr>Creating an Instance (VulkanTutorial\15_hello_triangle)</vt:lpstr>
      <vt:lpstr>Creating an Instance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Shader Compilation to SPIR-V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2 -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Hello Texture – VulkanTutorial\26_texture_mapping</vt:lpstr>
      <vt:lpstr>PowerPoint Presentation</vt:lpstr>
      <vt:lpstr>Vertex Shader</vt:lpstr>
      <vt:lpstr>Fragment Shader</vt:lpstr>
      <vt:lpstr>PowerPoint Presentation</vt:lpstr>
      <vt:lpstr>PowerPoint Presentation</vt:lpstr>
      <vt:lpstr>PowerPoint Presentation</vt:lpstr>
      <vt:lpstr>Loading the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Texture Coordinate Input Attribute</vt:lpstr>
      <vt:lpstr>Layout Transitions</vt:lpstr>
      <vt:lpstr>PowerPoint Presentation</vt:lpstr>
      <vt:lpstr>Layout Transitions</vt:lpstr>
      <vt:lpstr>PowerPoint Presentation</vt:lpstr>
      <vt:lpstr>PowerPoint Presentation</vt:lpstr>
      <vt:lpstr>PowerPoint Presentation</vt:lpstr>
      <vt:lpstr>PowerPoint Presentation</vt:lpstr>
      <vt:lpstr>PowerPoint Presentation</vt:lpstr>
      <vt:lpstr>Exercise #1</vt:lpstr>
      <vt:lpstr>Exercise #2</vt:lpstr>
      <vt:lpstr>Exercise #3  </vt:lpstr>
      <vt:lpstr>Depth Buffering – VulkanTutorial\27_depth_buffering</vt:lpstr>
      <vt:lpstr>Depth-ordering of fragments via the Depth Buffer</vt:lpstr>
      <vt:lpstr>PowerPoint Presentation</vt:lpstr>
      <vt:lpstr>PowerPoint Presentation</vt:lpstr>
      <vt:lpstr>PowerPoint Presentation</vt:lpstr>
      <vt:lpstr>Depth Attachment</vt:lpstr>
      <vt:lpstr>Depth Render Subpass Dependency</vt:lpstr>
      <vt:lpstr>DAY 3 - Agenda</vt:lpstr>
      <vt:lpstr>CUDA-Vulkan Interop – CUDA\vulkanImageCUDA</vt:lpstr>
      <vt:lpstr>Sample: vulkanImageCUDA</vt:lpstr>
      <vt:lpstr>Using the Vulkan Mipmapped array in CUDA</vt:lpstr>
      <vt:lpstr>Matching device UUIDs</vt:lpstr>
      <vt:lpstr>Importing Vulkan Memory Objects in CUDA</vt:lpstr>
      <vt:lpstr>Mapping Mipmapped Arrays onto Imported Memory Objects</vt:lpstr>
      <vt:lpstr>PowerPoint Presentation</vt:lpstr>
      <vt:lpstr>Importing Synchronization Objects</vt:lpstr>
      <vt:lpstr>Waiting on Imported Synchronization Objects</vt:lpstr>
      <vt:lpstr>Signaling on Imported Synchronization Objects</vt:lpstr>
      <vt:lpstr>CUDA-Vulkan Interop – CUDA\simpleVulkan</vt:lpstr>
      <vt:lpstr>PowerPoint Presentation</vt:lpstr>
      <vt:lpstr>PowerPoint Presentation</vt:lpstr>
      <vt:lpstr>PowerPoint Presentation</vt:lpstr>
      <vt:lpstr>PowerPoint Presentation</vt:lpstr>
      <vt:lpstr>PowerPoint Presentation</vt:lpstr>
      <vt:lpstr>PowerPoint Presentation</vt:lpstr>
      <vt:lpstr>Timeline Semaphores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Initialize and populate Vertex Buffer (XY grid)</vt:lpstr>
      <vt:lpstr>Populate Index Buffer</vt:lpstr>
      <vt:lpstr>Primitive Topology</vt:lpstr>
      <vt:lpstr>PowerPoint Presentation</vt:lpstr>
      <vt:lpstr>Vertex Shader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GPU Particles – VulkanTutorial\31_compute_shader</vt:lpstr>
      <vt:lpstr>GPU Particle System</vt:lpstr>
      <vt:lpstr>PowerPoint Presentation</vt:lpstr>
      <vt:lpstr>PowerPoint Presentation</vt:lpstr>
      <vt:lpstr>PowerPoint Presentation</vt:lpstr>
      <vt:lpstr>PowerPoint Presentation</vt:lpstr>
      <vt:lpstr>PowerPoint Presentation</vt:lpstr>
      <vt:lpstr>Initialize the Particle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 Submission</vt:lpstr>
      <vt:lpstr>Graphics Submission</vt:lpstr>
      <vt:lpstr>Exercise: Replace binary semaphores with timeline semaphores</vt:lpstr>
      <vt:lpstr>PowerPoint Presentation</vt:lpstr>
      <vt:lpstr>DAY 4 - 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KBVIS</dc:creator>
  <cp:lastModifiedBy>Karthik Bala</cp:lastModifiedBy>
  <cp:revision>1068</cp:revision>
  <cp:lastPrinted>1601-01-01T00:00:00Z</cp:lastPrinted>
  <dcterms:created xsi:type="dcterms:W3CDTF">2009-04-16T06:02:33Z</dcterms:created>
  <dcterms:modified xsi:type="dcterms:W3CDTF">2023-08-16T02:40:14Z</dcterms:modified>
</cp:coreProperties>
</file>